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embeddedFontLst>
    <p:embeddedFont>
      <p:font typeface="Oswald Medium"/>
      <p:regular r:id="rId16"/>
      <p:bold r:id="rId17"/>
    </p:embeddedFont>
    <p:embeddedFont>
      <p:font typeface="Proxima Nova"/>
      <p:regular r:id="rId18"/>
      <p:bold r:id="rId19"/>
      <p:italic r:id="rId20"/>
      <p:boldItalic r:id="rId21"/>
    </p:embeddedFont>
    <p:embeddedFont>
      <p:font typeface="DM Sans Black"/>
      <p:bold r:id="rId22"/>
      <p:boldItalic r:id="rId23"/>
    </p:embeddedFont>
    <p:embeddedFont>
      <p:font typeface="Arial Black"/>
      <p:regular r:id="rId24"/>
    </p:embeddedFont>
    <p:embeddedFont>
      <p:font typeface="DM Sans"/>
      <p:regular r:id="rId25"/>
      <p:bold r:id="rId26"/>
      <p:italic r:id="rId27"/>
      <p:boldItalic r:id="rId28"/>
    </p:embeddedFont>
    <p:embeddedFont>
      <p:font typeface="Merriweather"/>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jhDz3nGZNojae4wgCvTXGusJqS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roximaNova-italic.fntdata"/><Relationship Id="rId22" Type="http://schemas.openxmlformats.org/officeDocument/2006/relationships/font" Target="fonts/DMSansBlack-bold.fntdata"/><Relationship Id="rId21" Type="http://schemas.openxmlformats.org/officeDocument/2006/relationships/font" Target="fonts/ProximaNova-boldItalic.fntdata"/><Relationship Id="rId24" Type="http://schemas.openxmlformats.org/officeDocument/2006/relationships/font" Target="fonts/ArialBlack-regular.fntdata"/><Relationship Id="rId23" Type="http://schemas.openxmlformats.org/officeDocument/2006/relationships/font" Target="fonts/DMSansBlack-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DMSans-bold.fntdata"/><Relationship Id="rId25" Type="http://schemas.openxmlformats.org/officeDocument/2006/relationships/font" Target="fonts/DMSans-regular.fntdata"/><Relationship Id="rId28" Type="http://schemas.openxmlformats.org/officeDocument/2006/relationships/font" Target="fonts/DMSans-boldItalic.fntdata"/><Relationship Id="rId27" Type="http://schemas.openxmlformats.org/officeDocument/2006/relationships/font" Target="fonts/DMSans-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erriweather-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erriweather-italic.fntdata"/><Relationship Id="rId30" Type="http://schemas.openxmlformats.org/officeDocument/2006/relationships/font" Target="fonts/Merriweather-bold.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Merriweather-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OswaldMedium-bold.fntdata"/><Relationship Id="rId16" Type="http://schemas.openxmlformats.org/officeDocument/2006/relationships/font" Target="fonts/OswaldMedium-regular.fntdata"/><Relationship Id="rId19" Type="http://schemas.openxmlformats.org/officeDocument/2006/relationships/font" Target="fonts/ProximaNova-bold.fntdata"/><Relationship Id="rId18" Type="http://schemas.openxmlformats.org/officeDocument/2006/relationships/font" Target="fonts/ProximaNova-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29a4c6325a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Trifecta of success</a:t>
            </a:r>
            <a:endParaRPr/>
          </a:p>
          <a:p>
            <a:pPr indent="0" lvl="0" marL="0" rtl="0" algn="l">
              <a:spcBef>
                <a:spcPts val="0"/>
              </a:spcBef>
              <a:spcAft>
                <a:spcPts val="0"/>
              </a:spcAft>
              <a:buNone/>
            </a:pPr>
            <a:r>
              <a:rPr lang="en-US"/>
              <a:t>One Bexley, BMPA, DARN, PTOs, Bexley Pride, ERIBS</a:t>
            </a:r>
            <a:endParaRPr/>
          </a:p>
        </p:txBody>
      </p:sp>
      <p:sp>
        <p:nvSpPr>
          <p:cNvPr id="285" name="Google Shape;285;g329a4c6325a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2d3b67a4c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2d3b67a4c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800">
              <a:solidFill>
                <a:srgbClr val="3D85C6"/>
              </a:solidFill>
              <a:latin typeface="Merriweather"/>
              <a:ea typeface="Merriweather"/>
              <a:cs typeface="Merriweather"/>
              <a:sym typeface="Merriweather"/>
            </a:endParaRPr>
          </a:p>
        </p:txBody>
      </p:sp>
      <p:sp>
        <p:nvSpPr>
          <p:cNvPr id="182" name="Google Shape;182;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292040101d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292040101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Four State Champs - Henry Lassaard, Amaya Bowles, Jackson Monus, Marius Garcia</a:t>
            </a:r>
            <a:endParaRPr/>
          </a:p>
          <a:p>
            <a:pPr indent="0" lvl="0" marL="0" rtl="0" algn="l">
              <a:spcBef>
                <a:spcPts val="0"/>
              </a:spcBef>
              <a:spcAft>
                <a:spcPts val="0"/>
              </a:spcAft>
              <a:buNone/>
            </a:pPr>
            <a:r>
              <a:rPr lang="en-US"/>
              <a:t>Zeke Moses - Poetry Out loud champ</a:t>
            </a:r>
            <a:endParaRPr/>
          </a:p>
          <a:p>
            <a:pPr indent="0" lvl="0" marL="0" rtl="0" algn="l">
              <a:spcBef>
                <a:spcPts val="0"/>
              </a:spcBef>
              <a:spcAft>
                <a:spcPts val="0"/>
              </a:spcAft>
              <a:buNone/>
            </a:pPr>
            <a:r>
              <a:rPr lang="en-US"/>
              <a:t>Maddy Lafollette - Disney Dreamer</a:t>
            </a:r>
            <a:endParaRPr/>
          </a:p>
          <a:p>
            <a:pPr indent="0" lvl="0" marL="0" rtl="0" algn="l">
              <a:spcBef>
                <a:spcPts val="0"/>
              </a:spcBef>
              <a:spcAft>
                <a:spcPts val="0"/>
              </a:spcAft>
              <a:buNone/>
            </a:pPr>
            <a:r>
              <a:rPr lang="en-US"/>
              <a:t>Gabe Adler - Top 25 Governor’s Youth art exhibit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Spelling Bee Winners</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222222"/>
                </a:solidFill>
                <a:highlight>
                  <a:srgbClr val="FFFFFF"/>
                </a:highlight>
              </a:rPr>
              <a:t>#1 indicator of success is teacher - #2 is admin</a:t>
            </a:r>
            <a:endParaRPr>
              <a:solidFill>
                <a:srgbClr val="222222"/>
              </a:solidFill>
              <a:highlight>
                <a:srgbClr val="FFFFFF"/>
              </a:highlight>
            </a:endParaRPr>
          </a:p>
          <a:p>
            <a:pPr indent="0" lvl="0" marL="0" rtl="0" algn="l">
              <a:spcBef>
                <a:spcPts val="0"/>
              </a:spcBef>
              <a:spcAft>
                <a:spcPts val="0"/>
              </a:spcAft>
              <a:buNone/>
            </a:pPr>
            <a:r>
              <a:rPr lang="en-US">
                <a:solidFill>
                  <a:srgbClr val="222222"/>
                </a:solidFill>
                <a:highlight>
                  <a:srgbClr val="FFFFFF"/>
                </a:highlight>
              </a:rPr>
              <a:t>\This national conference on community and restorative practices will provide four days of valuable information that I can bring back to the Climate Committee and staff, further aiding the implementation within our district. Additionally, as the first person selected to present a dissertation study at this conference, this will offer valuable exposure and highlight the positive research conducted within our schools.</a:t>
            </a:r>
            <a:endParaRPr>
              <a:solidFill>
                <a:srgbClr val="222222"/>
              </a:solidFill>
              <a:highlight>
                <a:srgbClr val="FFFFFF"/>
              </a:highlight>
            </a:endParaRPr>
          </a:p>
          <a:p>
            <a:pPr indent="0" lvl="0" marL="0" rtl="0" algn="l">
              <a:spcBef>
                <a:spcPts val="0"/>
              </a:spcBef>
              <a:spcAft>
                <a:spcPts val="0"/>
              </a:spcAft>
              <a:buNone/>
            </a:pPr>
            <a:r>
              <a:t/>
            </a:r>
            <a:endParaRPr>
              <a:solidFill>
                <a:srgbClr val="222222"/>
              </a:solidFill>
              <a:highlight>
                <a:srgbClr val="FFFFFF"/>
              </a:highlight>
            </a:endParaRPr>
          </a:p>
          <a:p>
            <a:pPr indent="0" lvl="0" marL="0" rtl="0" algn="l">
              <a:spcBef>
                <a:spcPts val="0"/>
              </a:spcBef>
              <a:spcAft>
                <a:spcPts val="0"/>
              </a:spcAft>
              <a:buNone/>
            </a:pPr>
            <a:r>
              <a:rPr b="1" lang="en-US" sz="3300">
                <a:solidFill>
                  <a:srgbClr val="031D40"/>
                </a:solidFill>
                <a:highlight>
                  <a:srgbClr val="F7F7F7"/>
                </a:highlight>
              </a:rPr>
              <a:t>Jostens Renaissance® - </a:t>
            </a:r>
            <a:r>
              <a:rPr lang="en-US">
                <a:solidFill>
                  <a:srgbClr val="222222"/>
                </a:solidFill>
                <a:highlight>
                  <a:srgbClr val="FFFFFF"/>
                </a:highlight>
              </a:rPr>
              <a:t>Last summer, I had an opportunity to travel to Dallas, Texas for the Jostens Renaissance Global Conference. I had a wonderful time! The Jostens Renaissance team recently interviewed me and I was able to shout out some of the great things happening at Bexley Middle School. </a:t>
            </a:r>
            <a:endParaRPr>
              <a:solidFill>
                <a:srgbClr val="222222"/>
              </a:solidFill>
              <a:highlight>
                <a:srgbClr val="FFFFFF"/>
              </a:highlight>
            </a:endParaRPr>
          </a:p>
          <a:p>
            <a:pPr indent="0" lvl="0" marL="0" rtl="0" algn="l">
              <a:spcBef>
                <a:spcPts val="1100"/>
              </a:spcBef>
              <a:spcAft>
                <a:spcPts val="0"/>
              </a:spcAft>
              <a:buNone/>
            </a:pPr>
            <a:r>
              <a:rPr lang="en-US">
                <a:solidFill>
                  <a:schemeClr val="dk1"/>
                </a:solidFill>
              </a:rPr>
              <a:t>He presented at the National Consortium for School Networking Conference.</a:t>
            </a:r>
            <a:endParaRPr>
              <a:solidFill>
                <a:schemeClr val="dk1"/>
              </a:solidFill>
              <a:latin typeface="Verdana"/>
              <a:ea typeface="Verdana"/>
              <a:cs typeface="Verdana"/>
              <a:sym typeface="Verdana"/>
            </a:endParaRPr>
          </a:p>
          <a:p>
            <a:pPr indent="0" lvl="0" marL="0" rtl="0" algn="l">
              <a:spcBef>
                <a:spcPts val="1100"/>
              </a:spcBef>
              <a:spcAft>
                <a:spcPts val="0"/>
              </a:spcAft>
              <a:buNone/>
            </a:pPr>
            <a:r>
              <a:rPr lang="en-US">
                <a:solidFill>
                  <a:schemeClr val="dk1"/>
                </a:solidFill>
              </a:rPr>
              <a:t>He's also helping to lead the Ohio Digital Wellness Alliance.</a:t>
            </a:r>
            <a:endParaRPr>
              <a:solidFill>
                <a:schemeClr val="dk1"/>
              </a:solidFill>
            </a:endParaRPr>
          </a:p>
          <a:p>
            <a:pPr indent="0" lvl="0" marL="0" rtl="0" algn="l">
              <a:spcBef>
                <a:spcPts val="1100"/>
              </a:spcBef>
              <a:spcAft>
                <a:spcPts val="0"/>
              </a:spcAft>
              <a:buNone/>
            </a:pPr>
            <a:r>
              <a:t/>
            </a:r>
            <a:endParaRPr>
              <a:solidFill>
                <a:schemeClr val="dk1"/>
              </a:solidFill>
              <a:latin typeface="Verdana"/>
              <a:ea typeface="Verdana"/>
              <a:cs typeface="Verdana"/>
              <a:sym typeface="Verdana"/>
            </a:endParaRPr>
          </a:p>
          <a:p>
            <a:pPr indent="0" lvl="0" marL="0" rtl="0" algn="l">
              <a:spcBef>
                <a:spcPts val="1100"/>
              </a:spcBef>
              <a:spcAft>
                <a:spcPts val="0"/>
              </a:spcAft>
              <a:buClr>
                <a:schemeClr val="dk1"/>
              </a:buClr>
              <a:buSzPts val="1100"/>
              <a:buFont typeface="Arial"/>
              <a:buNone/>
            </a:pPr>
            <a:r>
              <a:t/>
            </a:r>
            <a:endParaRPr>
              <a:solidFill>
                <a:srgbClr val="222222"/>
              </a:solidFill>
              <a:highlight>
                <a:srgbClr val="FFFFFF"/>
              </a:highlight>
            </a:endParaRPr>
          </a:p>
          <a:p>
            <a:pPr indent="0" lvl="0" marL="0" rtl="0" algn="l">
              <a:spcBef>
                <a:spcPts val="1100"/>
              </a:spcBef>
              <a:spcAft>
                <a:spcPts val="0"/>
              </a:spcAft>
              <a:buNone/>
            </a:pPr>
            <a:r>
              <a:t/>
            </a:r>
            <a:endParaRPr>
              <a:solidFill>
                <a:srgbClr val="222222"/>
              </a:solidFill>
              <a:highlight>
                <a:srgbClr val="FFFFFF"/>
              </a:highlight>
            </a:endParaRPr>
          </a:p>
        </p:txBody>
      </p:sp>
      <p:sp>
        <p:nvSpPr>
          <p:cNvPr id="231" name="Google Shape;23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includes Cassady</a:t>
            </a:r>
            <a:endParaRPr/>
          </a:p>
        </p:txBody>
      </p:sp>
      <p:sp>
        <p:nvSpPr>
          <p:cNvPr id="268" name="Google Shape;26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2d3b67a4c0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32d3b67a4c0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00"/>
              <a:t>As Dr. Fine announced, </a:t>
            </a:r>
            <a:r>
              <a:rPr lang="en-US" sz="1600">
                <a:solidFill>
                  <a:schemeClr val="dk1"/>
                </a:solidFill>
              </a:rPr>
              <a:t> we made significant progress in our Strategic Plan Goal 2.2:  which directs us to explore alternative facilities and buildings through partnerships, grants, leases, and purchasing opportunities.   I am happy to share we have entered into an agreement to purchase over 28 acres of land just north of Fifth Avenue on Cassady Avenue for $6 M.  We are expected to close tomorrow.  We are excited about the impact this property will have on the short- and long-term needs of the District.  Creating and shifting athletic fields to a new athletics campus also creates a pathway for construction for new additions and renovated spaces on the Cassingham Complex.  It will provide us with the flexibility to respond to issues that may arise in the next 100 years.  This property may be the solution to Issues that are not yet know to us.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US" sz="1600">
                <a:solidFill>
                  <a:schemeClr val="dk1"/>
                </a:solidFill>
              </a:rPr>
              <a:t>We have been quite busy since we first heard this land was available in late May 2024. Negotiations on a purchase agreement took place over the summer and yielded a signed document with an agreed upon price of $6,000,030 on September 13, 2024.  The signed agreement gave us until December 2, 2024 (75 days) to conduct our due diligence and we agreed to close no later than December 13, 2024. I will explain more about that later in my presentation.</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US" sz="1600">
                <a:solidFill>
                  <a:schemeClr val="dk1"/>
                </a:solidFill>
              </a:rPr>
              <a:t>The creation of a second campus dedicated to athletics will address our severe deficiencies in field space in serving our nearly 800 middle and high school athletes. We are excited by the prospect of our athletes not having to practice on ungraded fields that do not also serve as a dog park.  We were also impressed with the success of the Columbus School for Girls split campus model with an academic core campus separated from their athletic facilities.</a:t>
            </a:r>
            <a:endParaRPr sz="16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 name="Shape 6"/>
        <p:cNvGrpSpPr/>
        <p:nvPr/>
      </p:nvGrpSpPr>
      <p:grpSpPr>
        <a:xfrm>
          <a:off x="0" y="0"/>
          <a:ext cx="0" cy="0"/>
          <a:chOff x="0" y="0"/>
          <a:chExt cx="0" cy="0"/>
        </a:xfrm>
      </p:grpSpPr>
      <p:sp>
        <p:nvSpPr>
          <p:cNvPr id="7" name="Google Shape;7;p27"/>
          <p:cNvSpPr/>
          <p:nvPr/>
        </p:nvSpPr>
        <p:spPr>
          <a:xfrm>
            <a:off x="11460480" y="6126480"/>
            <a:ext cx="731520" cy="73152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 name="Google Shape;8;p27"/>
          <p:cNvSpPr/>
          <p:nvPr/>
        </p:nvSpPr>
        <p:spPr>
          <a:xfrm>
            <a:off x="0" y="0"/>
            <a:ext cx="731520" cy="731520"/>
          </a:xfrm>
          <a:custGeom>
            <a:rect b="b" l="l" r="r" t="t"/>
            <a:pathLst>
              <a:path extrusionOk="0" h="731520" w="731520">
                <a:moveTo>
                  <a:pt x="0" y="0"/>
                </a:moveTo>
                <a:lnTo>
                  <a:pt x="731520" y="0"/>
                </a:lnTo>
                <a:cubicBezTo>
                  <a:pt x="731520" y="404007"/>
                  <a:pt x="404007" y="731520"/>
                  <a:pt x="0" y="731520"/>
                </a:cubicBez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 name="Google Shape;9;p27"/>
          <p:cNvSpPr/>
          <p:nvPr>
            <p:ph idx="2" type="pic"/>
          </p:nvPr>
        </p:nvSpPr>
        <p:spPr>
          <a:xfrm>
            <a:off x="6094181" y="0"/>
            <a:ext cx="6096000" cy="6126480"/>
          </a:xfrm>
          <a:prstGeom prst="rect">
            <a:avLst/>
          </a:prstGeom>
          <a:solidFill>
            <a:srgbClr val="E5E5E5"/>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36" name="Shape 36"/>
        <p:cNvGrpSpPr/>
        <p:nvPr/>
      </p:nvGrpSpPr>
      <p:grpSpPr>
        <a:xfrm>
          <a:off x="0" y="0"/>
          <a:ext cx="0" cy="0"/>
          <a:chOff x="0" y="0"/>
          <a:chExt cx="0" cy="0"/>
        </a:xfrm>
      </p:grpSpPr>
      <p:sp>
        <p:nvSpPr>
          <p:cNvPr id="37" name="Google Shape;37;p37"/>
          <p:cNvSpPr/>
          <p:nvPr/>
        </p:nvSpPr>
        <p:spPr>
          <a:xfrm flipH="1" rot="10800000">
            <a:off x="0" y="3931920"/>
            <a:ext cx="6095985" cy="2194560"/>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37"/>
          <p:cNvSpPr/>
          <p:nvPr>
            <p:ph idx="2" type="pic"/>
          </p:nvPr>
        </p:nvSpPr>
        <p:spPr>
          <a:xfrm>
            <a:off x="6096000" y="731520"/>
            <a:ext cx="6096000" cy="6126480"/>
          </a:xfrm>
          <a:prstGeom prst="rect">
            <a:avLst/>
          </a:prstGeom>
          <a:solidFill>
            <a:srgbClr val="E5E5E5"/>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p:cSld name="8_Title and Content">
    <p:spTree>
      <p:nvGrpSpPr>
        <p:cNvPr id="39" name="Shape 39"/>
        <p:cNvGrpSpPr/>
        <p:nvPr/>
      </p:nvGrpSpPr>
      <p:grpSpPr>
        <a:xfrm>
          <a:off x="0" y="0"/>
          <a:ext cx="0" cy="0"/>
          <a:chOff x="0" y="0"/>
          <a:chExt cx="0" cy="0"/>
        </a:xfrm>
      </p:grpSpPr>
      <p:sp>
        <p:nvSpPr>
          <p:cNvPr id="40" name="Google Shape;40;p38"/>
          <p:cNvSpPr/>
          <p:nvPr/>
        </p:nvSpPr>
        <p:spPr>
          <a:xfrm>
            <a:off x="0" y="2489200"/>
            <a:ext cx="3423920" cy="4368800"/>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38"/>
          <p:cNvSpPr/>
          <p:nvPr/>
        </p:nvSpPr>
        <p:spPr>
          <a:xfrm>
            <a:off x="0" y="0"/>
            <a:ext cx="6858000" cy="6858000"/>
          </a:xfrm>
          <a:prstGeom prst="ellipse">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38"/>
          <p:cNvSpPr/>
          <p:nvPr/>
        </p:nvSpPr>
        <p:spPr>
          <a:xfrm flipH="1" rot="10800000">
            <a:off x="6858000" y="-2"/>
            <a:ext cx="5334000" cy="2697481"/>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38"/>
          <p:cNvSpPr/>
          <p:nvPr/>
        </p:nvSpPr>
        <p:spPr>
          <a:xfrm>
            <a:off x="0" y="0"/>
            <a:ext cx="6858000" cy="3429000"/>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38"/>
          <p:cNvSpPr/>
          <p:nvPr>
            <p:ph idx="2" type="pic"/>
          </p:nvPr>
        </p:nvSpPr>
        <p:spPr>
          <a:xfrm>
            <a:off x="0" y="731520"/>
            <a:ext cx="6126480" cy="5394960"/>
          </a:xfrm>
          <a:prstGeom prst="rect">
            <a:avLst/>
          </a:prstGeom>
          <a:solidFill>
            <a:srgbClr val="E5E5E5"/>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and Content">
  <p:cSld name="9_Title and Content">
    <p:spTree>
      <p:nvGrpSpPr>
        <p:cNvPr id="45" name="Shape 45"/>
        <p:cNvGrpSpPr/>
        <p:nvPr/>
      </p:nvGrpSpPr>
      <p:grpSpPr>
        <a:xfrm>
          <a:off x="0" y="0"/>
          <a:ext cx="0" cy="0"/>
          <a:chOff x="0" y="0"/>
          <a:chExt cx="0" cy="0"/>
        </a:xfrm>
      </p:grpSpPr>
      <p:sp>
        <p:nvSpPr>
          <p:cNvPr id="46" name="Google Shape;46;p39"/>
          <p:cNvSpPr/>
          <p:nvPr/>
        </p:nvSpPr>
        <p:spPr>
          <a:xfrm>
            <a:off x="731518" y="3429000"/>
            <a:ext cx="3776274" cy="2697480"/>
          </a:xfrm>
          <a:prstGeom prst="rect">
            <a:avLst/>
          </a:pr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 name="Google Shape;47;p39"/>
          <p:cNvSpPr/>
          <p:nvPr/>
        </p:nvSpPr>
        <p:spPr>
          <a:xfrm flipH="1" rot="10800000">
            <a:off x="0" y="3428997"/>
            <a:ext cx="728107" cy="2697479"/>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 name="Google Shape;48;p39"/>
          <p:cNvSpPr/>
          <p:nvPr>
            <p:ph idx="2" type="pic"/>
          </p:nvPr>
        </p:nvSpPr>
        <p:spPr>
          <a:xfrm>
            <a:off x="6827520" y="0"/>
            <a:ext cx="5364481" cy="6858000"/>
          </a:xfrm>
          <a:prstGeom prst="rect">
            <a:avLst/>
          </a:prstGeom>
          <a:solidFill>
            <a:srgbClr val="E5E5E5"/>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49" name="Shape 49"/>
        <p:cNvGrpSpPr/>
        <p:nvPr/>
      </p:nvGrpSpPr>
      <p:grpSpPr>
        <a:xfrm>
          <a:off x="0" y="0"/>
          <a:ext cx="0" cy="0"/>
          <a:chOff x="0" y="0"/>
          <a:chExt cx="0" cy="0"/>
        </a:xfrm>
      </p:grpSpPr>
      <p:sp>
        <p:nvSpPr>
          <p:cNvPr id="50" name="Google Shape;50;p40"/>
          <p:cNvSpPr/>
          <p:nvPr/>
        </p:nvSpPr>
        <p:spPr>
          <a:xfrm>
            <a:off x="8468360" y="3127044"/>
            <a:ext cx="2278184" cy="2278178"/>
          </a:xfrm>
          <a:prstGeom prst="ellipse">
            <a:avLst/>
          </a:prstGeom>
          <a:solidFill>
            <a:srgbClr val="000000">
              <a:alpha val="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 name="Google Shape;51;p40"/>
          <p:cNvSpPr/>
          <p:nvPr/>
        </p:nvSpPr>
        <p:spPr>
          <a:xfrm rot="10800000">
            <a:off x="8534398" y="3200398"/>
            <a:ext cx="3657601" cy="3657601"/>
          </a:xfrm>
          <a:custGeom>
            <a:rect b="b" l="l" r="r" t="t"/>
            <a:pathLst>
              <a:path extrusionOk="0" h="731520" w="731520">
                <a:moveTo>
                  <a:pt x="0" y="0"/>
                </a:moveTo>
                <a:lnTo>
                  <a:pt x="731520" y="0"/>
                </a:lnTo>
                <a:cubicBezTo>
                  <a:pt x="731520" y="404007"/>
                  <a:pt x="404007" y="731520"/>
                  <a:pt x="0" y="731520"/>
                </a:cubicBez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 name="Google Shape;52;p40"/>
          <p:cNvSpPr/>
          <p:nvPr/>
        </p:nvSpPr>
        <p:spPr>
          <a:xfrm>
            <a:off x="6095998" y="731520"/>
            <a:ext cx="2926080" cy="2926080"/>
          </a:xfrm>
          <a:custGeom>
            <a:rect b="b" l="l" r="r" t="t"/>
            <a:pathLst>
              <a:path extrusionOk="0" h="731520" w="731520">
                <a:moveTo>
                  <a:pt x="0" y="0"/>
                </a:moveTo>
                <a:lnTo>
                  <a:pt x="731520" y="0"/>
                </a:lnTo>
                <a:cubicBezTo>
                  <a:pt x="731520" y="404007"/>
                  <a:pt x="404007" y="731520"/>
                  <a:pt x="0" y="731520"/>
                </a:cubicBez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 name="Google Shape;53;p40"/>
          <p:cNvSpPr/>
          <p:nvPr/>
        </p:nvSpPr>
        <p:spPr>
          <a:xfrm flipH="1" rot="10800000">
            <a:off x="6096000" y="0"/>
            <a:ext cx="2926078" cy="731520"/>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 name="Google Shape;54;p40"/>
          <p:cNvSpPr/>
          <p:nvPr/>
        </p:nvSpPr>
        <p:spPr>
          <a:xfrm rot="10800000">
            <a:off x="0" y="4160522"/>
            <a:ext cx="3794651" cy="2697478"/>
          </a:xfrm>
          <a:custGeom>
            <a:rect b="b" l="l" r="r" t="t"/>
            <a:pathLst>
              <a:path extrusionOk="0" h="2697478" w="3794651">
                <a:moveTo>
                  <a:pt x="3794651" y="2697478"/>
                </a:moveTo>
                <a:lnTo>
                  <a:pt x="2684057" y="2697478"/>
                </a:lnTo>
                <a:lnTo>
                  <a:pt x="1342029" y="2697478"/>
                </a:lnTo>
                <a:cubicBezTo>
                  <a:pt x="600847" y="2697478"/>
                  <a:pt x="0" y="2093627"/>
                  <a:pt x="0" y="1348739"/>
                </a:cubicBezTo>
                <a:lnTo>
                  <a:pt x="60" y="1346358"/>
                </a:lnTo>
                <a:lnTo>
                  <a:pt x="0" y="1346358"/>
                </a:lnTo>
                <a:lnTo>
                  <a:pt x="0" y="0"/>
                </a:lnTo>
                <a:lnTo>
                  <a:pt x="2684057" y="0"/>
                </a:lnTo>
                <a:lnTo>
                  <a:pt x="3794651" y="0"/>
                </a:ln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 name="Google Shape;55;p40"/>
          <p:cNvSpPr/>
          <p:nvPr/>
        </p:nvSpPr>
        <p:spPr>
          <a:xfrm rot="10800000">
            <a:off x="11460479" y="6126480"/>
            <a:ext cx="731520" cy="731520"/>
          </a:xfrm>
          <a:custGeom>
            <a:rect b="b" l="l" r="r" t="t"/>
            <a:pathLst>
              <a:path extrusionOk="0" h="731520" w="731520">
                <a:moveTo>
                  <a:pt x="0" y="0"/>
                </a:moveTo>
                <a:lnTo>
                  <a:pt x="731520" y="0"/>
                </a:lnTo>
                <a:cubicBezTo>
                  <a:pt x="731520" y="404007"/>
                  <a:pt x="404007" y="731520"/>
                  <a:pt x="0" y="731520"/>
                </a:cubicBez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and Content">
  <p:cSld name="11_Title and Content">
    <p:spTree>
      <p:nvGrpSpPr>
        <p:cNvPr id="56" name="Shape 56"/>
        <p:cNvGrpSpPr/>
        <p:nvPr/>
      </p:nvGrpSpPr>
      <p:grpSpPr>
        <a:xfrm>
          <a:off x="0" y="0"/>
          <a:ext cx="0" cy="0"/>
          <a:chOff x="0" y="0"/>
          <a:chExt cx="0" cy="0"/>
        </a:xfrm>
      </p:grpSpPr>
      <p:sp>
        <p:nvSpPr>
          <p:cNvPr id="57" name="Google Shape;57;p41"/>
          <p:cNvSpPr/>
          <p:nvPr/>
        </p:nvSpPr>
        <p:spPr>
          <a:xfrm flipH="1" rot="10800000">
            <a:off x="6096000" y="3429000"/>
            <a:ext cx="6096000" cy="3429000"/>
          </a:xfrm>
          <a:custGeom>
            <a:rect b="b" l="l" r="r" t="t"/>
            <a:pathLst>
              <a:path extrusionOk="0" h="3429000" w="6096000">
                <a:moveTo>
                  <a:pt x="6096000" y="0"/>
                </a:moveTo>
                <a:lnTo>
                  <a:pt x="3411940" y="0"/>
                </a:lnTo>
                <a:lnTo>
                  <a:pt x="0" y="0"/>
                </a:lnTo>
                <a:lnTo>
                  <a:pt x="0" y="1711473"/>
                </a:lnTo>
                <a:lnTo>
                  <a:pt x="76" y="1711473"/>
                </a:lnTo>
                <a:lnTo>
                  <a:pt x="0" y="1714500"/>
                </a:lnTo>
                <a:cubicBezTo>
                  <a:pt x="0" y="2661392"/>
                  <a:pt x="763789" y="3429000"/>
                  <a:pt x="1705970" y="3429000"/>
                </a:cubicBezTo>
                <a:lnTo>
                  <a:pt x="3411940" y="3429000"/>
                </a:lnTo>
                <a:lnTo>
                  <a:pt x="6096000" y="3429000"/>
                </a:lnTo>
                <a:close/>
              </a:path>
            </a:pathLst>
          </a:custGeom>
          <a:solidFill>
            <a:srgbClr val="000000">
              <a:alpha val="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 name="Google Shape;58;p41"/>
          <p:cNvSpPr/>
          <p:nvPr/>
        </p:nvSpPr>
        <p:spPr>
          <a:xfrm flipH="1">
            <a:off x="0" y="0"/>
            <a:ext cx="6096000" cy="3429000"/>
          </a:xfrm>
          <a:custGeom>
            <a:rect b="b" l="l" r="r" t="t"/>
            <a:pathLst>
              <a:path extrusionOk="0" h="3429000" w="6096000">
                <a:moveTo>
                  <a:pt x="6096000" y="0"/>
                </a:moveTo>
                <a:lnTo>
                  <a:pt x="3411940" y="0"/>
                </a:lnTo>
                <a:lnTo>
                  <a:pt x="0" y="0"/>
                </a:lnTo>
                <a:lnTo>
                  <a:pt x="0" y="1711473"/>
                </a:lnTo>
                <a:lnTo>
                  <a:pt x="76" y="1711473"/>
                </a:lnTo>
                <a:lnTo>
                  <a:pt x="0" y="1714500"/>
                </a:lnTo>
                <a:cubicBezTo>
                  <a:pt x="0" y="2661392"/>
                  <a:pt x="763789" y="3429000"/>
                  <a:pt x="1705970" y="3429000"/>
                </a:cubicBezTo>
                <a:lnTo>
                  <a:pt x="3411940" y="3429000"/>
                </a:lnTo>
                <a:lnTo>
                  <a:pt x="6096000" y="3429000"/>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and Content">
  <p:cSld name="12_Title and Content">
    <p:spTree>
      <p:nvGrpSpPr>
        <p:cNvPr id="59" name="Shape 59"/>
        <p:cNvGrpSpPr/>
        <p:nvPr/>
      </p:nvGrpSpPr>
      <p:grpSpPr>
        <a:xfrm>
          <a:off x="0" y="0"/>
          <a:ext cx="0" cy="0"/>
          <a:chOff x="0" y="0"/>
          <a:chExt cx="0" cy="0"/>
        </a:xfrm>
      </p:grpSpPr>
      <p:sp>
        <p:nvSpPr>
          <p:cNvPr id="60" name="Google Shape;60;p42"/>
          <p:cNvSpPr/>
          <p:nvPr/>
        </p:nvSpPr>
        <p:spPr>
          <a:xfrm rot="10800000">
            <a:off x="1" y="-7"/>
            <a:ext cx="6096000" cy="6858005"/>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42"/>
          <p:cNvSpPr/>
          <p:nvPr/>
        </p:nvSpPr>
        <p:spPr>
          <a:xfrm>
            <a:off x="3713248" y="0"/>
            <a:ext cx="4765504" cy="6126480"/>
          </a:xfrm>
          <a:custGeom>
            <a:rect b="b" l="l" r="r" t="t"/>
            <a:pathLst>
              <a:path extrusionOk="0" h="6126480" w="4765504">
                <a:moveTo>
                  <a:pt x="0" y="0"/>
                </a:moveTo>
                <a:lnTo>
                  <a:pt x="4765504" y="0"/>
                </a:lnTo>
                <a:lnTo>
                  <a:pt x="4765504" y="4026633"/>
                </a:lnTo>
                <a:lnTo>
                  <a:pt x="4765070" y="4026633"/>
                </a:lnTo>
                <a:lnTo>
                  <a:pt x="4765504" y="4034196"/>
                </a:lnTo>
                <a:cubicBezTo>
                  <a:pt x="4765504" y="5189733"/>
                  <a:pt x="3698709" y="6126480"/>
                  <a:pt x="2382752" y="6126480"/>
                </a:cubicBezTo>
                <a:cubicBezTo>
                  <a:pt x="1066795" y="6126480"/>
                  <a:pt x="0" y="5189733"/>
                  <a:pt x="0" y="4034196"/>
                </a:cubicBezTo>
                <a:lnTo>
                  <a:pt x="435" y="4026633"/>
                </a:lnTo>
                <a:lnTo>
                  <a:pt x="0" y="4026633"/>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42"/>
          <p:cNvSpPr/>
          <p:nvPr/>
        </p:nvSpPr>
        <p:spPr>
          <a:xfrm>
            <a:off x="4444767" y="0"/>
            <a:ext cx="3302464" cy="1422788"/>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 name="Google Shape;63;p42"/>
          <p:cNvSpPr/>
          <p:nvPr>
            <p:ph idx="2" type="pic"/>
          </p:nvPr>
        </p:nvSpPr>
        <p:spPr>
          <a:xfrm>
            <a:off x="4444768" y="1422788"/>
            <a:ext cx="3302464" cy="3972172"/>
          </a:xfrm>
          <a:prstGeom prst="rect">
            <a:avLst/>
          </a:prstGeom>
          <a:solidFill>
            <a:srgbClr val="E5E5E5"/>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and Content">
  <p:cSld name="13_Title and Content">
    <p:spTree>
      <p:nvGrpSpPr>
        <p:cNvPr id="64" name="Shape 64"/>
        <p:cNvGrpSpPr/>
        <p:nvPr/>
      </p:nvGrpSpPr>
      <p:grpSpPr>
        <a:xfrm>
          <a:off x="0" y="0"/>
          <a:ext cx="0" cy="0"/>
          <a:chOff x="0" y="0"/>
          <a:chExt cx="0" cy="0"/>
        </a:xfrm>
      </p:grpSpPr>
      <p:grpSp>
        <p:nvGrpSpPr>
          <p:cNvPr id="65" name="Google Shape;65;p43"/>
          <p:cNvGrpSpPr/>
          <p:nvPr/>
        </p:nvGrpSpPr>
        <p:grpSpPr>
          <a:xfrm>
            <a:off x="5999376" y="0"/>
            <a:ext cx="3097764" cy="5060559"/>
            <a:chOff x="5999376" y="0"/>
            <a:chExt cx="3097764" cy="5763109"/>
          </a:xfrm>
        </p:grpSpPr>
        <p:sp>
          <p:nvSpPr>
            <p:cNvPr id="66" name="Google Shape;66;p43"/>
            <p:cNvSpPr/>
            <p:nvPr/>
          </p:nvSpPr>
          <p:spPr>
            <a:xfrm>
              <a:off x="5999376" y="2665345"/>
              <a:ext cx="3097764" cy="3097764"/>
            </a:xfrm>
            <a:prstGeom prst="ellipse">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43"/>
            <p:cNvSpPr/>
            <p:nvPr/>
          </p:nvSpPr>
          <p:spPr>
            <a:xfrm>
              <a:off x="5999376" y="0"/>
              <a:ext cx="3097764" cy="4208629"/>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8" name="Google Shape;68;p43"/>
          <p:cNvSpPr/>
          <p:nvPr/>
        </p:nvSpPr>
        <p:spPr>
          <a:xfrm>
            <a:off x="6432576" y="2503970"/>
            <a:ext cx="2231364" cy="2231364"/>
          </a:xfrm>
          <a:prstGeom prst="ellipse">
            <a:avLst/>
          </a:pr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9" name="Google Shape;69;p43"/>
          <p:cNvSpPr/>
          <p:nvPr/>
        </p:nvSpPr>
        <p:spPr>
          <a:xfrm rot="-5400000">
            <a:off x="5999376" y="4200"/>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E5E5E5">
              <a:alpha val="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43"/>
          <p:cNvSpPr/>
          <p:nvPr>
            <p:ph idx="2" type="pic"/>
          </p:nvPr>
        </p:nvSpPr>
        <p:spPr>
          <a:xfrm>
            <a:off x="731520" y="2503970"/>
            <a:ext cx="2015412" cy="2015412"/>
          </a:xfrm>
          <a:prstGeom prst="rect">
            <a:avLst/>
          </a:prstGeom>
          <a:solidFill>
            <a:srgbClr val="E5E5E5"/>
          </a:solidFill>
          <a:ln>
            <a:noFill/>
          </a:ln>
        </p:spPr>
      </p:sp>
      <p:sp>
        <p:nvSpPr>
          <p:cNvPr id="71" name="Google Shape;71;p43"/>
          <p:cNvSpPr/>
          <p:nvPr>
            <p:ph idx="3" type="pic"/>
          </p:nvPr>
        </p:nvSpPr>
        <p:spPr>
          <a:xfrm>
            <a:off x="3636036" y="2503970"/>
            <a:ext cx="2015412" cy="2015412"/>
          </a:xfrm>
          <a:prstGeom prst="rect">
            <a:avLst/>
          </a:prstGeom>
          <a:solidFill>
            <a:srgbClr val="E5E5E5"/>
          </a:solidFill>
          <a:ln>
            <a:noFill/>
          </a:ln>
        </p:spPr>
      </p:sp>
      <p:sp>
        <p:nvSpPr>
          <p:cNvPr id="72" name="Google Shape;72;p43"/>
          <p:cNvSpPr/>
          <p:nvPr>
            <p:ph idx="4" type="pic"/>
          </p:nvPr>
        </p:nvSpPr>
        <p:spPr>
          <a:xfrm>
            <a:off x="6540552" y="2503970"/>
            <a:ext cx="2015412" cy="2015412"/>
          </a:xfrm>
          <a:prstGeom prst="rect">
            <a:avLst/>
          </a:prstGeom>
          <a:solidFill>
            <a:srgbClr val="E5E5E5"/>
          </a:solidFill>
          <a:ln>
            <a:noFill/>
          </a:ln>
        </p:spPr>
      </p:sp>
      <p:sp>
        <p:nvSpPr>
          <p:cNvPr id="73" name="Google Shape;73;p43"/>
          <p:cNvSpPr/>
          <p:nvPr>
            <p:ph idx="5" type="pic"/>
          </p:nvPr>
        </p:nvSpPr>
        <p:spPr>
          <a:xfrm>
            <a:off x="9445068" y="2503970"/>
            <a:ext cx="2015412" cy="2015412"/>
          </a:xfrm>
          <a:prstGeom prst="rect">
            <a:avLst/>
          </a:prstGeom>
          <a:solidFill>
            <a:srgbClr val="E5E5E5"/>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and Content">
  <p:cSld name="14_Title and Content">
    <p:spTree>
      <p:nvGrpSpPr>
        <p:cNvPr id="74" name="Shape 74"/>
        <p:cNvGrpSpPr/>
        <p:nvPr/>
      </p:nvGrpSpPr>
      <p:grpSpPr>
        <a:xfrm>
          <a:off x="0" y="0"/>
          <a:ext cx="0" cy="0"/>
          <a:chOff x="0" y="0"/>
          <a:chExt cx="0" cy="0"/>
        </a:xfrm>
      </p:grpSpPr>
      <p:sp>
        <p:nvSpPr>
          <p:cNvPr id="75" name="Google Shape;75;p44"/>
          <p:cNvSpPr/>
          <p:nvPr/>
        </p:nvSpPr>
        <p:spPr>
          <a:xfrm flipH="1">
            <a:off x="0" y="0"/>
            <a:ext cx="11460480" cy="2697480"/>
          </a:xfrm>
          <a:custGeom>
            <a:rect b="b" l="l" r="r" t="t"/>
            <a:pathLst>
              <a:path extrusionOk="0" h="2697480" w="11460480">
                <a:moveTo>
                  <a:pt x="0" y="0"/>
                </a:moveTo>
                <a:lnTo>
                  <a:pt x="2684057" y="0"/>
                </a:lnTo>
                <a:lnTo>
                  <a:pt x="4795516" y="0"/>
                </a:lnTo>
                <a:lnTo>
                  <a:pt x="10728960" y="0"/>
                </a:lnTo>
                <a:lnTo>
                  <a:pt x="11460480" y="0"/>
                </a:lnTo>
                <a:lnTo>
                  <a:pt x="11460480" y="2697480"/>
                </a:lnTo>
                <a:lnTo>
                  <a:pt x="10728960" y="2697480"/>
                </a:lnTo>
                <a:lnTo>
                  <a:pt x="4795516" y="2697480"/>
                </a:lnTo>
                <a:lnTo>
                  <a:pt x="4795516" y="2697478"/>
                </a:lnTo>
                <a:lnTo>
                  <a:pt x="2684057" y="2697478"/>
                </a:lnTo>
                <a:lnTo>
                  <a:pt x="1342029" y="2697478"/>
                </a:lnTo>
                <a:cubicBezTo>
                  <a:pt x="600847" y="2697478"/>
                  <a:pt x="0" y="2093627"/>
                  <a:pt x="0" y="1348739"/>
                </a:cubicBezTo>
                <a:lnTo>
                  <a:pt x="60" y="1346358"/>
                </a:lnTo>
                <a:lnTo>
                  <a:pt x="0" y="1346358"/>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6" name="Google Shape;76;p44"/>
          <p:cNvCxnSpPr/>
          <p:nvPr/>
        </p:nvCxnSpPr>
        <p:spPr>
          <a:xfrm flipH="1" rot="10800000">
            <a:off x="731520" y="4641299"/>
            <a:ext cx="10728959" cy="1"/>
          </a:xfrm>
          <a:prstGeom prst="straightConnector1">
            <a:avLst/>
          </a:prstGeom>
          <a:noFill/>
          <a:ln cap="flat" cmpd="sng" w="9525">
            <a:solidFill>
              <a:srgbClr val="7F7F7F"/>
            </a:solidFill>
            <a:prstDash val="solid"/>
            <a:miter lim="800000"/>
            <a:headEnd len="sm" w="sm" type="none"/>
            <a:tailEnd len="sm" w="sm" type="none"/>
          </a:ln>
        </p:spPr>
      </p:cxnSp>
      <p:sp>
        <p:nvSpPr>
          <p:cNvPr id="77" name="Google Shape;77;p44"/>
          <p:cNvSpPr/>
          <p:nvPr/>
        </p:nvSpPr>
        <p:spPr>
          <a:xfrm rot="-5400000">
            <a:off x="11460479" y="0"/>
            <a:ext cx="731520" cy="731520"/>
          </a:xfrm>
          <a:prstGeom prst="rect">
            <a:avLst/>
          </a:pr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 name="Google Shape;78;p44"/>
          <p:cNvSpPr/>
          <p:nvPr/>
        </p:nvSpPr>
        <p:spPr>
          <a:xfrm>
            <a:off x="10728959" y="0"/>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and Content">
  <p:cSld name="15_Title and Content">
    <p:spTree>
      <p:nvGrpSpPr>
        <p:cNvPr id="79" name="Shape 79"/>
        <p:cNvGrpSpPr/>
        <p:nvPr/>
      </p:nvGrpSpPr>
      <p:grpSpPr>
        <a:xfrm>
          <a:off x="0" y="0"/>
          <a:ext cx="0" cy="0"/>
          <a:chOff x="0" y="0"/>
          <a:chExt cx="0" cy="0"/>
        </a:xfrm>
      </p:grpSpPr>
      <p:sp>
        <p:nvSpPr>
          <p:cNvPr id="80" name="Google Shape;80;p45"/>
          <p:cNvSpPr/>
          <p:nvPr/>
        </p:nvSpPr>
        <p:spPr>
          <a:xfrm flipH="1" rot="10800000">
            <a:off x="8778238" y="-4"/>
            <a:ext cx="3413761" cy="3428985"/>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 name="Google Shape;81;p45"/>
          <p:cNvSpPr/>
          <p:nvPr/>
        </p:nvSpPr>
        <p:spPr>
          <a:xfrm flipH="1">
            <a:off x="0" y="0"/>
            <a:ext cx="5364480" cy="6858000"/>
          </a:xfrm>
          <a:custGeom>
            <a:rect b="b" l="l" r="r" t="t"/>
            <a:pathLst>
              <a:path extrusionOk="0" h="6858000" w="5364480">
                <a:moveTo>
                  <a:pt x="5364480" y="0"/>
                </a:moveTo>
                <a:lnTo>
                  <a:pt x="0" y="0"/>
                </a:lnTo>
                <a:lnTo>
                  <a:pt x="0" y="3019567"/>
                </a:lnTo>
                <a:lnTo>
                  <a:pt x="0" y="4935395"/>
                </a:lnTo>
                <a:lnTo>
                  <a:pt x="85" y="4935395"/>
                </a:lnTo>
                <a:lnTo>
                  <a:pt x="0" y="4938784"/>
                </a:lnTo>
                <a:cubicBezTo>
                  <a:pt x="0" y="5998738"/>
                  <a:pt x="854988" y="6858000"/>
                  <a:pt x="1909668" y="6858000"/>
                </a:cubicBezTo>
                <a:lnTo>
                  <a:pt x="3819336" y="6858000"/>
                </a:lnTo>
                <a:lnTo>
                  <a:pt x="5364480" y="6858000"/>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2" name="Google Shape;82;p45"/>
          <p:cNvCxnSpPr/>
          <p:nvPr/>
        </p:nvCxnSpPr>
        <p:spPr>
          <a:xfrm>
            <a:off x="6156959" y="3429000"/>
            <a:ext cx="5242561" cy="0"/>
          </a:xfrm>
          <a:prstGeom prst="straightConnector1">
            <a:avLst/>
          </a:prstGeom>
          <a:noFill/>
          <a:ln cap="flat" cmpd="sng" w="9525">
            <a:solidFill>
              <a:srgbClr val="7F7F7F"/>
            </a:solidFill>
            <a:prstDash val="solid"/>
            <a:miter lim="800000"/>
            <a:headEnd len="sm" w="sm" type="none"/>
            <a:tailEnd len="sm" w="sm" type="none"/>
          </a:ln>
        </p:spPr>
      </p:cxnSp>
      <p:cxnSp>
        <p:nvCxnSpPr>
          <p:cNvPr id="83" name="Google Shape;83;p45"/>
          <p:cNvCxnSpPr/>
          <p:nvPr/>
        </p:nvCxnSpPr>
        <p:spPr>
          <a:xfrm>
            <a:off x="8778239" y="788849"/>
            <a:ext cx="0" cy="5276671"/>
          </a:xfrm>
          <a:prstGeom prst="straightConnector1">
            <a:avLst/>
          </a:prstGeom>
          <a:noFill/>
          <a:ln cap="flat" cmpd="sng" w="9525">
            <a:solidFill>
              <a:srgbClr val="7F7F7F"/>
            </a:solidFill>
            <a:prstDash val="solid"/>
            <a:miter lim="800000"/>
            <a:headEnd len="sm" w="sm" type="none"/>
            <a:tailEnd len="sm" w="sm" type="none"/>
          </a:ln>
        </p:spPr>
      </p:cxnSp>
      <p:sp>
        <p:nvSpPr>
          <p:cNvPr id="84" name="Google Shape;84;p45"/>
          <p:cNvSpPr/>
          <p:nvPr/>
        </p:nvSpPr>
        <p:spPr>
          <a:xfrm>
            <a:off x="4632959" y="0"/>
            <a:ext cx="731520" cy="731520"/>
          </a:xfrm>
          <a:prstGeom prst="rect">
            <a:avLst/>
          </a:prstGeom>
          <a:solidFill>
            <a:srgbClr val="E5E5E5">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Title and Content">
  <p:cSld name="16_Title and Content">
    <p:bg>
      <p:bgPr>
        <a:solidFill>
          <a:srgbClr val="14213D"/>
        </a:solidFill>
      </p:bgPr>
    </p:bg>
    <p:spTree>
      <p:nvGrpSpPr>
        <p:cNvPr id="85" name="Shape 85"/>
        <p:cNvGrpSpPr/>
        <p:nvPr/>
      </p:nvGrpSpPr>
      <p:grpSpPr>
        <a:xfrm>
          <a:off x="0" y="0"/>
          <a:ext cx="0" cy="0"/>
          <a:chOff x="0" y="0"/>
          <a:chExt cx="0" cy="0"/>
        </a:xfrm>
      </p:grpSpPr>
      <p:sp>
        <p:nvSpPr>
          <p:cNvPr id="86" name="Google Shape;86;p46"/>
          <p:cNvSpPr/>
          <p:nvPr/>
        </p:nvSpPr>
        <p:spPr>
          <a:xfrm>
            <a:off x="5" y="-6160"/>
            <a:ext cx="12191996" cy="6130628"/>
          </a:xfrm>
          <a:custGeom>
            <a:rect b="b" l="l" r="r" t="t"/>
            <a:pathLst>
              <a:path extrusionOk="0" h="5394957" w="10728961">
                <a:moveTo>
                  <a:pt x="731519" y="0"/>
                </a:moveTo>
                <a:lnTo>
                  <a:pt x="9997440" y="0"/>
                </a:lnTo>
                <a:lnTo>
                  <a:pt x="9997440" y="1"/>
                </a:lnTo>
                <a:cubicBezTo>
                  <a:pt x="10401447" y="1"/>
                  <a:pt x="10728960" y="327514"/>
                  <a:pt x="10728960" y="731521"/>
                </a:cubicBezTo>
                <a:lnTo>
                  <a:pt x="9997440" y="731521"/>
                </a:lnTo>
                <a:lnTo>
                  <a:pt x="9997440" y="731522"/>
                </a:lnTo>
                <a:lnTo>
                  <a:pt x="10728961" y="731522"/>
                </a:lnTo>
                <a:lnTo>
                  <a:pt x="10728961" y="4663435"/>
                </a:lnTo>
                <a:lnTo>
                  <a:pt x="9997440" y="4663435"/>
                </a:lnTo>
                <a:lnTo>
                  <a:pt x="9997440" y="4663437"/>
                </a:lnTo>
                <a:lnTo>
                  <a:pt x="10728960" y="4663437"/>
                </a:lnTo>
                <a:cubicBezTo>
                  <a:pt x="10728960" y="5067444"/>
                  <a:pt x="10401447" y="5394957"/>
                  <a:pt x="9997440" y="5394957"/>
                </a:cubicBezTo>
                <a:lnTo>
                  <a:pt x="9997440" y="5394956"/>
                </a:lnTo>
                <a:lnTo>
                  <a:pt x="731519" y="5394956"/>
                </a:lnTo>
                <a:lnTo>
                  <a:pt x="731519" y="5394956"/>
                </a:lnTo>
                <a:lnTo>
                  <a:pt x="731519" y="5394956"/>
                </a:lnTo>
                <a:lnTo>
                  <a:pt x="656726" y="5391179"/>
                </a:lnTo>
                <a:cubicBezTo>
                  <a:pt x="287853" y="5353718"/>
                  <a:pt x="0" y="5042193"/>
                  <a:pt x="0" y="4663436"/>
                </a:cubicBezTo>
                <a:lnTo>
                  <a:pt x="731519" y="4663436"/>
                </a:lnTo>
                <a:lnTo>
                  <a:pt x="731519" y="4663435"/>
                </a:lnTo>
                <a:lnTo>
                  <a:pt x="0" y="4663435"/>
                </a:lnTo>
                <a:lnTo>
                  <a:pt x="0" y="731522"/>
                </a:lnTo>
                <a:lnTo>
                  <a:pt x="731519" y="731522"/>
                </a:lnTo>
                <a:lnTo>
                  <a:pt x="731519" y="731520"/>
                </a:lnTo>
                <a:lnTo>
                  <a:pt x="0" y="731520"/>
                </a:lnTo>
                <a:cubicBezTo>
                  <a:pt x="0" y="352764"/>
                  <a:pt x="287853" y="41238"/>
                  <a:pt x="656726" y="3777"/>
                </a:cubicBezTo>
                <a:lnTo>
                  <a:pt x="731519" y="0"/>
                </a:lnTo>
                <a:close/>
              </a:path>
            </a:pathLst>
          </a:custGeom>
          <a:solidFill>
            <a:srgbClr val="E5E5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7" name="Google Shape;87;p46"/>
          <p:cNvCxnSpPr/>
          <p:nvPr/>
        </p:nvCxnSpPr>
        <p:spPr>
          <a:xfrm>
            <a:off x="1463037" y="2697479"/>
            <a:ext cx="9265921" cy="0"/>
          </a:xfrm>
          <a:prstGeom prst="straightConnector1">
            <a:avLst/>
          </a:prstGeom>
          <a:noFill/>
          <a:ln cap="flat" cmpd="sng" w="9525">
            <a:solidFill>
              <a:srgbClr val="7F7F7F"/>
            </a:solidFill>
            <a:prstDash val="solid"/>
            <a:miter lim="800000"/>
            <a:headEnd len="sm" w="sm" type="none"/>
            <a:tailEnd len="sm" w="sm" type="none"/>
          </a:ln>
        </p:spPr>
      </p:cxnSp>
      <p:sp>
        <p:nvSpPr>
          <p:cNvPr id="88" name="Google Shape;88;p46"/>
          <p:cNvSpPr/>
          <p:nvPr/>
        </p:nvSpPr>
        <p:spPr>
          <a:xfrm>
            <a:off x="0" y="0"/>
            <a:ext cx="12192000" cy="1005840"/>
          </a:xfrm>
          <a:prstGeom prst="rect">
            <a:avLst/>
          </a:prstGeom>
          <a:solidFill>
            <a:srgbClr val="E5E5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 name="Google Shape;89;p46"/>
          <p:cNvSpPr/>
          <p:nvPr/>
        </p:nvSpPr>
        <p:spPr>
          <a:xfrm rot="-5400000">
            <a:off x="5730237" y="2249"/>
            <a:ext cx="731520" cy="731520"/>
          </a:xfrm>
          <a:prstGeom prst="rect">
            <a:avLst/>
          </a:pr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 name="Google Shape;90;p46"/>
          <p:cNvSpPr/>
          <p:nvPr/>
        </p:nvSpPr>
        <p:spPr>
          <a:xfrm>
            <a:off x="4998717" y="2249"/>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1" name="Google Shape;91;p46"/>
          <p:cNvSpPr/>
          <p:nvPr/>
        </p:nvSpPr>
        <p:spPr>
          <a:xfrm flipH="1">
            <a:off x="6461757" y="2249"/>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0" name="Shape 10"/>
        <p:cNvGrpSpPr/>
        <p:nvPr/>
      </p:nvGrpSpPr>
      <p:grpSpPr>
        <a:xfrm>
          <a:off x="0" y="0"/>
          <a:ext cx="0" cy="0"/>
          <a:chOff x="0" y="0"/>
          <a:chExt cx="0" cy="0"/>
        </a:xfrm>
      </p:grpSpPr>
      <p:sp>
        <p:nvSpPr>
          <p:cNvPr id="11" name="Google Shape;11;g2ddce96bc2e_1_8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2" name="Google Shape;12;g2ddce96bc2e_1_8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1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chemeClr val="dk1"/>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3" name="Google Shape;13;g2ddce96bc2e_1_8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 name="Google Shape;14;g2ddce96bc2e_1_8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5" name="Google Shape;15;g2ddce96bc2e_1_8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Title and Content">
  <p:cSld name="17_Title and Content">
    <p:spTree>
      <p:nvGrpSpPr>
        <p:cNvPr id="92" name="Shape 92"/>
        <p:cNvGrpSpPr/>
        <p:nvPr/>
      </p:nvGrpSpPr>
      <p:grpSpPr>
        <a:xfrm>
          <a:off x="0" y="0"/>
          <a:ext cx="0" cy="0"/>
          <a:chOff x="0" y="0"/>
          <a:chExt cx="0" cy="0"/>
        </a:xfrm>
      </p:grpSpPr>
      <p:sp>
        <p:nvSpPr>
          <p:cNvPr id="93" name="Google Shape;93;p47"/>
          <p:cNvSpPr/>
          <p:nvPr/>
        </p:nvSpPr>
        <p:spPr>
          <a:xfrm flipH="1" rot="10800000">
            <a:off x="0" y="-3911"/>
            <a:ext cx="12192000" cy="2784825"/>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47"/>
          <p:cNvSpPr/>
          <p:nvPr/>
        </p:nvSpPr>
        <p:spPr>
          <a:xfrm rot="-5400000">
            <a:off x="-1363409" y="1363409"/>
            <a:ext cx="6858000" cy="4131182"/>
          </a:xfrm>
          <a:custGeom>
            <a:rect b="b" l="l" r="r" t="t"/>
            <a:pathLst>
              <a:path extrusionOk="0" h="4131182" w="6858000">
                <a:moveTo>
                  <a:pt x="6858000" y="0"/>
                </a:moveTo>
                <a:lnTo>
                  <a:pt x="6858000" y="3399662"/>
                </a:lnTo>
                <a:lnTo>
                  <a:pt x="6858000" y="3399662"/>
                </a:lnTo>
                <a:cubicBezTo>
                  <a:pt x="6858000" y="3803669"/>
                  <a:pt x="6530487" y="4131182"/>
                  <a:pt x="6126480" y="4131182"/>
                </a:cubicBezTo>
                <a:lnTo>
                  <a:pt x="731520" y="4131182"/>
                </a:lnTo>
                <a:cubicBezTo>
                  <a:pt x="327513" y="4131182"/>
                  <a:pt x="0" y="3803669"/>
                  <a:pt x="0" y="3399662"/>
                </a:cubicBezTo>
                <a:lnTo>
                  <a:pt x="0" y="0"/>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5" name="Google Shape;95;p47"/>
          <p:cNvPicPr preferRelativeResize="0"/>
          <p:nvPr/>
        </p:nvPicPr>
        <p:blipFill rotWithShape="1">
          <a:blip r:embed="rId2">
            <a:alphaModFix/>
          </a:blip>
          <a:srcRect b="0" l="0" r="0" t="0"/>
          <a:stretch/>
        </p:blipFill>
        <p:spPr>
          <a:xfrm>
            <a:off x="731520" y="731520"/>
            <a:ext cx="2668142" cy="5394960"/>
          </a:xfrm>
          <a:prstGeom prst="rect">
            <a:avLst/>
          </a:prstGeom>
          <a:noFill/>
          <a:ln>
            <a:noFill/>
          </a:ln>
          <a:effectLst>
            <a:outerShdw blurRad="50800" rotWithShape="0" algn="t" dir="5400000" dist="38100">
              <a:schemeClr val="dk1">
                <a:alpha val="40000"/>
              </a:schemeClr>
            </a:outerShdw>
          </a:effectLst>
        </p:spPr>
      </p:pic>
      <p:sp>
        <p:nvSpPr>
          <p:cNvPr id="96" name="Google Shape;96;p47"/>
          <p:cNvSpPr/>
          <p:nvPr/>
        </p:nvSpPr>
        <p:spPr>
          <a:xfrm>
            <a:off x="3399663" y="6126480"/>
            <a:ext cx="731520" cy="731520"/>
          </a:xfrm>
          <a:custGeom>
            <a:rect b="b" l="l" r="r" t="t"/>
            <a:pathLst>
              <a:path extrusionOk="0" h="731520" w="731520">
                <a:moveTo>
                  <a:pt x="0" y="0"/>
                </a:moveTo>
                <a:lnTo>
                  <a:pt x="731520" y="0"/>
                </a:lnTo>
                <a:cubicBezTo>
                  <a:pt x="731520" y="404007"/>
                  <a:pt x="404007" y="731520"/>
                  <a:pt x="0" y="731520"/>
                </a:cubicBez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p47"/>
          <p:cNvSpPr/>
          <p:nvPr>
            <p:ph idx="2" type="pic"/>
          </p:nvPr>
        </p:nvSpPr>
        <p:spPr>
          <a:xfrm>
            <a:off x="864534" y="856240"/>
            <a:ext cx="2403575" cy="5154719"/>
          </a:xfrm>
          <a:prstGeom prst="rect">
            <a:avLst/>
          </a:prstGeom>
          <a:solidFill>
            <a:srgbClr val="E5E5E5"/>
          </a:solid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and Content">
  <p:cSld name="18_Title and Content">
    <p:spTree>
      <p:nvGrpSpPr>
        <p:cNvPr id="98" name="Shape 98"/>
        <p:cNvGrpSpPr/>
        <p:nvPr/>
      </p:nvGrpSpPr>
      <p:grpSpPr>
        <a:xfrm>
          <a:off x="0" y="0"/>
          <a:ext cx="0" cy="0"/>
          <a:chOff x="0" y="0"/>
          <a:chExt cx="0" cy="0"/>
        </a:xfrm>
      </p:grpSpPr>
      <p:sp>
        <p:nvSpPr>
          <p:cNvPr id="99" name="Google Shape;99;p48"/>
          <p:cNvSpPr/>
          <p:nvPr/>
        </p:nvSpPr>
        <p:spPr>
          <a:xfrm>
            <a:off x="8290560" y="0"/>
            <a:ext cx="3901440" cy="6858000"/>
          </a:xfrm>
          <a:custGeom>
            <a:rect b="b" l="l" r="r" t="t"/>
            <a:pathLst>
              <a:path extrusionOk="0" h="6858000" w="3901440">
                <a:moveTo>
                  <a:pt x="3901440" y="0"/>
                </a:moveTo>
                <a:lnTo>
                  <a:pt x="0" y="0"/>
                </a:lnTo>
                <a:lnTo>
                  <a:pt x="0" y="3019567"/>
                </a:lnTo>
                <a:lnTo>
                  <a:pt x="0" y="4935395"/>
                </a:lnTo>
                <a:lnTo>
                  <a:pt x="85" y="4935395"/>
                </a:lnTo>
                <a:lnTo>
                  <a:pt x="0" y="4938784"/>
                </a:lnTo>
                <a:cubicBezTo>
                  <a:pt x="0" y="5998738"/>
                  <a:pt x="854988" y="6858000"/>
                  <a:pt x="1909668" y="6858000"/>
                </a:cubicBezTo>
                <a:lnTo>
                  <a:pt x="3819336" y="6858000"/>
                </a:lnTo>
                <a:lnTo>
                  <a:pt x="3901440" y="6858000"/>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0" name="Google Shape;100;p48"/>
          <p:cNvPicPr preferRelativeResize="0"/>
          <p:nvPr/>
        </p:nvPicPr>
        <p:blipFill rotWithShape="1">
          <a:blip r:embed="rId2">
            <a:alphaModFix/>
          </a:blip>
          <a:srcRect b="0" l="0" r="0" t="0"/>
          <a:stretch/>
        </p:blipFill>
        <p:spPr>
          <a:xfrm>
            <a:off x="5364480" y="1510910"/>
            <a:ext cx="6096000" cy="3836179"/>
          </a:xfrm>
          <a:prstGeom prst="rect">
            <a:avLst/>
          </a:prstGeom>
          <a:noFill/>
          <a:ln>
            <a:noFill/>
          </a:ln>
          <a:effectLst>
            <a:outerShdw blurRad="50800" rotWithShape="0" algn="t" dir="5400000" dist="38100">
              <a:srgbClr val="000000">
                <a:alpha val="40000"/>
              </a:srgbClr>
            </a:outerShdw>
          </a:effectLst>
        </p:spPr>
      </p:pic>
      <p:sp>
        <p:nvSpPr>
          <p:cNvPr id="101" name="Google Shape;101;p48"/>
          <p:cNvSpPr/>
          <p:nvPr/>
        </p:nvSpPr>
        <p:spPr>
          <a:xfrm rot="-5400000">
            <a:off x="8290560" y="2249"/>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 name="Google Shape;102;p48"/>
          <p:cNvSpPr/>
          <p:nvPr/>
        </p:nvSpPr>
        <p:spPr>
          <a:xfrm>
            <a:off x="7559040" y="2249"/>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 name="Google Shape;103;p48"/>
          <p:cNvSpPr/>
          <p:nvPr>
            <p:ph idx="2" type="pic"/>
          </p:nvPr>
        </p:nvSpPr>
        <p:spPr>
          <a:xfrm>
            <a:off x="5801471" y="1690852"/>
            <a:ext cx="5222018" cy="3360854"/>
          </a:xfrm>
          <a:prstGeom prst="rect">
            <a:avLst/>
          </a:prstGeom>
          <a:solidFill>
            <a:srgbClr val="E5E5E5"/>
          </a:solid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and Content">
  <p:cSld name="19_Title and Content">
    <p:spTree>
      <p:nvGrpSpPr>
        <p:cNvPr id="104" name="Shape 104"/>
        <p:cNvGrpSpPr/>
        <p:nvPr/>
      </p:nvGrpSpPr>
      <p:grpSpPr>
        <a:xfrm>
          <a:off x="0" y="0"/>
          <a:ext cx="0" cy="0"/>
          <a:chOff x="0" y="0"/>
          <a:chExt cx="0" cy="0"/>
        </a:xfrm>
      </p:grpSpPr>
      <p:sp>
        <p:nvSpPr>
          <p:cNvPr id="105" name="Google Shape;105;p49"/>
          <p:cNvSpPr/>
          <p:nvPr/>
        </p:nvSpPr>
        <p:spPr>
          <a:xfrm flipH="1" rot="10800000">
            <a:off x="0" y="4537801"/>
            <a:ext cx="12192000" cy="2320197"/>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49"/>
          <p:cNvSpPr/>
          <p:nvPr/>
        </p:nvSpPr>
        <p:spPr>
          <a:xfrm flipH="1" rot="5400000">
            <a:off x="1155461" y="1917461"/>
            <a:ext cx="4516597" cy="5364481"/>
          </a:xfrm>
          <a:custGeom>
            <a:rect b="b" l="l" r="r" t="t"/>
            <a:pathLst>
              <a:path extrusionOk="0" h="5364481" w="4516597">
                <a:moveTo>
                  <a:pt x="4516597" y="4632961"/>
                </a:moveTo>
                <a:lnTo>
                  <a:pt x="4516596" y="731521"/>
                </a:lnTo>
                <a:cubicBezTo>
                  <a:pt x="4516596" y="327514"/>
                  <a:pt x="4189083" y="1"/>
                  <a:pt x="3785076" y="1"/>
                </a:cubicBezTo>
                <a:lnTo>
                  <a:pt x="3785076" y="0"/>
                </a:lnTo>
                <a:lnTo>
                  <a:pt x="0" y="0"/>
                </a:lnTo>
                <a:lnTo>
                  <a:pt x="0" y="5364480"/>
                </a:lnTo>
                <a:lnTo>
                  <a:pt x="3785076" y="5364480"/>
                </a:lnTo>
                <a:lnTo>
                  <a:pt x="3785076" y="4632961"/>
                </a:lnTo>
                <a:lnTo>
                  <a:pt x="3785077" y="4632961"/>
                </a:lnTo>
                <a:lnTo>
                  <a:pt x="3785077" y="5364481"/>
                </a:lnTo>
                <a:cubicBezTo>
                  <a:pt x="4189084" y="5364481"/>
                  <a:pt x="4516597" y="5036968"/>
                  <a:pt x="4516597" y="4632961"/>
                </a:cubicBez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7" name="Google Shape;107;p49"/>
          <p:cNvPicPr preferRelativeResize="0"/>
          <p:nvPr/>
        </p:nvPicPr>
        <p:blipFill rotWithShape="1">
          <a:blip r:embed="rId2">
            <a:alphaModFix/>
          </a:blip>
          <a:srcRect b="0" l="0" r="0" t="0"/>
          <a:stretch/>
        </p:blipFill>
        <p:spPr>
          <a:xfrm rot="5400000">
            <a:off x="863122" y="1473511"/>
            <a:ext cx="5101274" cy="3910978"/>
          </a:xfrm>
          <a:prstGeom prst="rect">
            <a:avLst/>
          </a:prstGeom>
          <a:noFill/>
          <a:ln>
            <a:noFill/>
          </a:ln>
          <a:effectLst>
            <a:outerShdw blurRad="127000" sx="102000" rotWithShape="0" algn="ctr" sy="102000">
              <a:srgbClr val="7F7F7F">
                <a:alpha val="20000"/>
              </a:srgbClr>
            </a:outerShdw>
          </a:effectLst>
        </p:spPr>
      </p:pic>
      <p:sp>
        <p:nvSpPr>
          <p:cNvPr id="108" name="Google Shape;108;p49"/>
          <p:cNvSpPr/>
          <p:nvPr/>
        </p:nvSpPr>
        <p:spPr>
          <a:xfrm rot="10800000">
            <a:off x="726750" y="6126480"/>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9" name="Google Shape;109;p49"/>
          <p:cNvSpPr/>
          <p:nvPr>
            <p:ph idx="2" type="pic"/>
          </p:nvPr>
        </p:nvSpPr>
        <p:spPr>
          <a:xfrm>
            <a:off x="1622529" y="1038089"/>
            <a:ext cx="3582456" cy="4781822"/>
          </a:xfrm>
          <a:prstGeom prst="rect">
            <a:avLst/>
          </a:prstGeom>
          <a:solidFill>
            <a:srgbClr val="E5E5E5"/>
          </a:solid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and Content">
  <p:cSld name="20_Title and Content">
    <p:spTree>
      <p:nvGrpSpPr>
        <p:cNvPr id="110" name="Shape 110"/>
        <p:cNvGrpSpPr/>
        <p:nvPr/>
      </p:nvGrpSpPr>
      <p:grpSpPr>
        <a:xfrm>
          <a:off x="0" y="0"/>
          <a:ext cx="0" cy="0"/>
          <a:chOff x="0" y="0"/>
          <a:chExt cx="0" cy="0"/>
        </a:xfrm>
      </p:grpSpPr>
      <p:sp>
        <p:nvSpPr>
          <p:cNvPr id="111" name="Google Shape;111;p50"/>
          <p:cNvSpPr/>
          <p:nvPr/>
        </p:nvSpPr>
        <p:spPr>
          <a:xfrm flipH="1" rot="10800000">
            <a:off x="9144000" y="0"/>
            <a:ext cx="3048000" cy="3063238"/>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50"/>
          <p:cNvSpPr/>
          <p:nvPr/>
        </p:nvSpPr>
        <p:spPr>
          <a:xfrm rot="10800000">
            <a:off x="6096002" y="3063240"/>
            <a:ext cx="6095998" cy="3794760"/>
          </a:xfrm>
          <a:custGeom>
            <a:rect b="b" l="l" r="r" t="t"/>
            <a:pathLst>
              <a:path extrusionOk="0" h="3794760" w="6095998">
                <a:moveTo>
                  <a:pt x="5264724" y="3794760"/>
                </a:moveTo>
                <a:lnTo>
                  <a:pt x="5264724" y="3794759"/>
                </a:lnTo>
                <a:lnTo>
                  <a:pt x="0" y="3794759"/>
                </a:lnTo>
                <a:lnTo>
                  <a:pt x="0" y="0"/>
                </a:lnTo>
                <a:lnTo>
                  <a:pt x="6095998" y="0"/>
                </a:lnTo>
                <a:lnTo>
                  <a:pt x="6095998" y="2963485"/>
                </a:lnTo>
                <a:lnTo>
                  <a:pt x="5264724" y="2963485"/>
                </a:lnTo>
                <a:lnTo>
                  <a:pt x="5264724" y="2963488"/>
                </a:lnTo>
                <a:lnTo>
                  <a:pt x="6095997" y="2963488"/>
                </a:lnTo>
                <a:cubicBezTo>
                  <a:pt x="6095997" y="3422586"/>
                  <a:pt x="5723823" y="3794760"/>
                  <a:pt x="5264724" y="3794760"/>
                </a:cubicBez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3" name="Google Shape;113;p50"/>
          <p:cNvPicPr preferRelativeResize="0"/>
          <p:nvPr/>
        </p:nvPicPr>
        <p:blipFill rotWithShape="1">
          <a:blip r:embed="rId2">
            <a:alphaModFix/>
          </a:blip>
          <a:srcRect b="0" l="0" r="0" t="0"/>
          <a:stretch/>
        </p:blipFill>
        <p:spPr>
          <a:xfrm>
            <a:off x="6827520" y="1119868"/>
            <a:ext cx="4632960" cy="3842651"/>
          </a:xfrm>
          <a:prstGeom prst="rect">
            <a:avLst/>
          </a:prstGeom>
          <a:noFill/>
          <a:ln>
            <a:noFill/>
          </a:ln>
          <a:effectLst>
            <a:outerShdw blurRad="190500" rotWithShape="0" algn="t" dir="5400000" dist="63500">
              <a:srgbClr val="000000">
                <a:alpha val="29411"/>
              </a:srgbClr>
            </a:outerShdw>
          </a:effectLst>
        </p:spPr>
      </p:pic>
      <p:sp>
        <p:nvSpPr>
          <p:cNvPr id="114" name="Google Shape;114;p50"/>
          <p:cNvSpPr/>
          <p:nvPr/>
        </p:nvSpPr>
        <p:spPr>
          <a:xfrm rot="5400000">
            <a:off x="11460480" y="6126480"/>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50"/>
          <p:cNvSpPr/>
          <p:nvPr>
            <p:ph idx="2" type="pic"/>
          </p:nvPr>
        </p:nvSpPr>
        <p:spPr>
          <a:xfrm>
            <a:off x="7003501" y="1287549"/>
            <a:ext cx="4280998" cy="2589682"/>
          </a:xfrm>
          <a:prstGeom prst="rect">
            <a:avLst/>
          </a:prstGeom>
          <a:solidFill>
            <a:srgbClr val="E5E5E5"/>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and Content">
  <p:cSld name="21_Title and Content">
    <p:spTree>
      <p:nvGrpSpPr>
        <p:cNvPr id="116" name="Shape 116"/>
        <p:cNvGrpSpPr/>
        <p:nvPr/>
      </p:nvGrpSpPr>
      <p:grpSpPr>
        <a:xfrm>
          <a:off x="0" y="0"/>
          <a:ext cx="0" cy="0"/>
          <a:chOff x="0" y="0"/>
          <a:chExt cx="0" cy="0"/>
        </a:xfrm>
      </p:grpSpPr>
      <p:sp>
        <p:nvSpPr>
          <p:cNvPr id="117" name="Google Shape;117;p51"/>
          <p:cNvSpPr/>
          <p:nvPr/>
        </p:nvSpPr>
        <p:spPr>
          <a:xfrm flipH="1" rot="10800000">
            <a:off x="0" y="0"/>
            <a:ext cx="12192000" cy="4184078"/>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51"/>
          <p:cNvSpPr/>
          <p:nvPr/>
        </p:nvSpPr>
        <p:spPr>
          <a:xfrm>
            <a:off x="0" y="0"/>
            <a:ext cx="4632960" cy="6858000"/>
          </a:xfrm>
          <a:custGeom>
            <a:rect b="b" l="l" r="r" t="t"/>
            <a:pathLst>
              <a:path extrusionOk="0" h="6858000" w="4632960">
                <a:moveTo>
                  <a:pt x="0" y="0"/>
                </a:moveTo>
                <a:lnTo>
                  <a:pt x="3901440" y="0"/>
                </a:lnTo>
                <a:lnTo>
                  <a:pt x="4632960" y="0"/>
                </a:lnTo>
                <a:lnTo>
                  <a:pt x="4632960" y="6126480"/>
                </a:lnTo>
                <a:cubicBezTo>
                  <a:pt x="4632960" y="6530487"/>
                  <a:pt x="4305447" y="6858000"/>
                  <a:pt x="3901440" y="6858000"/>
                </a:cubicBezTo>
                <a:lnTo>
                  <a:pt x="0" y="6858000"/>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9" name="Google Shape;119;p51"/>
          <p:cNvSpPr/>
          <p:nvPr>
            <p:ph idx="2" type="pic"/>
          </p:nvPr>
        </p:nvSpPr>
        <p:spPr>
          <a:xfrm>
            <a:off x="731520" y="731520"/>
            <a:ext cx="5364480" cy="4663440"/>
          </a:xfrm>
          <a:prstGeom prst="rect">
            <a:avLst/>
          </a:prstGeom>
          <a:solidFill>
            <a:srgbClr val="E5E5E5"/>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Content">
  <p:cSld name="22_Title and Content">
    <p:spTree>
      <p:nvGrpSpPr>
        <p:cNvPr id="120" name="Shape 120"/>
        <p:cNvGrpSpPr/>
        <p:nvPr/>
      </p:nvGrpSpPr>
      <p:grpSpPr>
        <a:xfrm>
          <a:off x="0" y="0"/>
          <a:ext cx="0" cy="0"/>
          <a:chOff x="0" y="0"/>
          <a:chExt cx="0" cy="0"/>
        </a:xfrm>
      </p:grpSpPr>
      <p:sp>
        <p:nvSpPr>
          <p:cNvPr id="121" name="Google Shape;121;p52"/>
          <p:cNvSpPr/>
          <p:nvPr/>
        </p:nvSpPr>
        <p:spPr>
          <a:xfrm>
            <a:off x="5720080" y="3063240"/>
            <a:ext cx="731520" cy="731520"/>
          </a:xfrm>
          <a:prstGeom prst="ellipse">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52"/>
          <p:cNvSpPr/>
          <p:nvPr/>
        </p:nvSpPr>
        <p:spPr>
          <a:xfrm flipH="1" rot="10800000">
            <a:off x="11480800" y="3429000"/>
            <a:ext cx="711200" cy="2697480"/>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52"/>
          <p:cNvSpPr/>
          <p:nvPr>
            <p:ph idx="2" type="pic"/>
          </p:nvPr>
        </p:nvSpPr>
        <p:spPr>
          <a:xfrm>
            <a:off x="8057948" y="-1"/>
            <a:ext cx="4134053" cy="4165431"/>
          </a:xfrm>
          <a:prstGeom prst="rect">
            <a:avLst/>
          </a:prstGeom>
          <a:solidFill>
            <a:srgbClr val="E5E5E5"/>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and Content">
  <p:cSld name="23_Title and Content">
    <p:spTree>
      <p:nvGrpSpPr>
        <p:cNvPr id="124" name="Shape 124"/>
        <p:cNvGrpSpPr/>
        <p:nvPr/>
      </p:nvGrpSpPr>
      <p:grpSpPr>
        <a:xfrm>
          <a:off x="0" y="0"/>
          <a:ext cx="0" cy="0"/>
          <a:chOff x="0" y="0"/>
          <a:chExt cx="0" cy="0"/>
        </a:xfrm>
      </p:grpSpPr>
      <p:sp>
        <p:nvSpPr>
          <p:cNvPr id="125" name="Google Shape;125;p53"/>
          <p:cNvSpPr/>
          <p:nvPr/>
        </p:nvSpPr>
        <p:spPr>
          <a:xfrm>
            <a:off x="0" y="0"/>
            <a:ext cx="5364480" cy="6858000"/>
          </a:xfrm>
          <a:prstGeom prst="rect">
            <a:avLst/>
          </a:pr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53"/>
          <p:cNvSpPr/>
          <p:nvPr/>
        </p:nvSpPr>
        <p:spPr>
          <a:xfrm rot="-5400000">
            <a:off x="0" y="5394960"/>
            <a:ext cx="1463040" cy="1463040"/>
          </a:xfrm>
          <a:custGeom>
            <a:rect b="b" l="l" r="r" t="t"/>
            <a:pathLst>
              <a:path extrusionOk="0" h="731520" w="731520">
                <a:moveTo>
                  <a:pt x="0" y="0"/>
                </a:moveTo>
                <a:lnTo>
                  <a:pt x="731520" y="0"/>
                </a:lnTo>
                <a:cubicBezTo>
                  <a:pt x="731520" y="404007"/>
                  <a:pt x="404007" y="731520"/>
                  <a:pt x="0" y="731520"/>
                </a:cubicBez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53"/>
          <p:cNvSpPr/>
          <p:nvPr/>
        </p:nvSpPr>
        <p:spPr>
          <a:xfrm>
            <a:off x="5364480" y="0"/>
            <a:ext cx="731520" cy="731520"/>
          </a:xfrm>
          <a:custGeom>
            <a:rect b="b" l="l" r="r" t="t"/>
            <a:pathLst>
              <a:path extrusionOk="0" h="731520" w="731520">
                <a:moveTo>
                  <a:pt x="0" y="0"/>
                </a:moveTo>
                <a:lnTo>
                  <a:pt x="731520" y="0"/>
                </a:lnTo>
                <a:cubicBezTo>
                  <a:pt x="731520" y="404007"/>
                  <a:pt x="404007" y="731520"/>
                  <a:pt x="0" y="731520"/>
                </a:cubicBez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53"/>
          <p:cNvSpPr/>
          <p:nvPr>
            <p:ph idx="2" type="pic"/>
          </p:nvPr>
        </p:nvSpPr>
        <p:spPr>
          <a:xfrm>
            <a:off x="731520" y="731520"/>
            <a:ext cx="4632960" cy="5394960"/>
          </a:xfrm>
          <a:prstGeom prst="rect">
            <a:avLst/>
          </a:prstGeom>
          <a:solidFill>
            <a:srgbClr val="E5E5E5"/>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and Content">
  <p:cSld name="24_Title and Content">
    <p:spTree>
      <p:nvGrpSpPr>
        <p:cNvPr id="129" name="Shape 129"/>
        <p:cNvGrpSpPr/>
        <p:nvPr/>
      </p:nvGrpSpPr>
      <p:grpSpPr>
        <a:xfrm>
          <a:off x="0" y="0"/>
          <a:ext cx="0" cy="0"/>
          <a:chOff x="0" y="0"/>
          <a:chExt cx="0" cy="0"/>
        </a:xfrm>
      </p:grpSpPr>
      <p:sp>
        <p:nvSpPr>
          <p:cNvPr id="130" name="Google Shape;130;p54"/>
          <p:cNvSpPr/>
          <p:nvPr/>
        </p:nvSpPr>
        <p:spPr>
          <a:xfrm>
            <a:off x="0" y="733532"/>
            <a:ext cx="11460486" cy="5390936"/>
          </a:xfrm>
          <a:custGeom>
            <a:rect b="b" l="l" r="r" t="t"/>
            <a:pathLst>
              <a:path extrusionOk="0" h="5390936" w="11460486">
                <a:moveTo>
                  <a:pt x="0" y="0"/>
                </a:moveTo>
                <a:lnTo>
                  <a:pt x="731514" y="0"/>
                </a:lnTo>
                <a:lnTo>
                  <a:pt x="1463034" y="0"/>
                </a:lnTo>
                <a:lnTo>
                  <a:pt x="1463040" y="0"/>
                </a:lnTo>
                <a:lnTo>
                  <a:pt x="3647440" y="0"/>
                </a:lnTo>
                <a:lnTo>
                  <a:pt x="10728965" y="0"/>
                </a:lnTo>
                <a:lnTo>
                  <a:pt x="10728965" y="1"/>
                </a:lnTo>
                <a:cubicBezTo>
                  <a:pt x="11132972" y="1"/>
                  <a:pt x="11460485" y="327270"/>
                  <a:pt x="11460485" y="730976"/>
                </a:cubicBezTo>
                <a:lnTo>
                  <a:pt x="10728965" y="730976"/>
                </a:lnTo>
                <a:lnTo>
                  <a:pt x="10728965" y="730977"/>
                </a:lnTo>
                <a:lnTo>
                  <a:pt x="11460486" y="730977"/>
                </a:lnTo>
                <a:lnTo>
                  <a:pt x="11460486" y="4659959"/>
                </a:lnTo>
                <a:lnTo>
                  <a:pt x="10728965" y="4659959"/>
                </a:lnTo>
                <a:lnTo>
                  <a:pt x="10728965" y="4659961"/>
                </a:lnTo>
                <a:lnTo>
                  <a:pt x="11460485" y="4659961"/>
                </a:lnTo>
                <a:cubicBezTo>
                  <a:pt x="11460485" y="5063667"/>
                  <a:pt x="11132972" y="5390936"/>
                  <a:pt x="10728965" y="5390936"/>
                </a:cubicBezTo>
                <a:lnTo>
                  <a:pt x="10728965" y="5390935"/>
                </a:lnTo>
                <a:lnTo>
                  <a:pt x="3647440" y="5390935"/>
                </a:lnTo>
                <a:lnTo>
                  <a:pt x="3647440" y="5390936"/>
                </a:lnTo>
                <a:lnTo>
                  <a:pt x="0" y="5390936"/>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1" name="Google Shape;131;p54"/>
          <p:cNvSpPr/>
          <p:nvPr/>
        </p:nvSpPr>
        <p:spPr>
          <a:xfrm>
            <a:off x="10728959" y="733532"/>
            <a:ext cx="731520" cy="731520"/>
          </a:xfrm>
          <a:prstGeom prst="rect">
            <a:avLst/>
          </a:pr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and Content">
  <p:cSld name="25_Title and Content">
    <p:spTree>
      <p:nvGrpSpPr>
        <p:cNvPr id="132" name="Shape 132"/>
        <p:cNvGrpSpPr/>
        <p:nvPr/>
      </p:nvGrpSpPr>
      <p:grpSpPr>
        <a:xfrm>
          <a:off x="0" y="0"/>
          <a:ext cx="0" cy="0"/>
          <a:chOff x="0" y="0"/>
          <a:chExt cx="0" cy="0"/>
        </a:xfrm>
      </p:grpSpPr>
      <p:sp>
        <p:nvSpPr>
          <p:cNvPr id="133" name="Google Shape;133;p55"/>
          <p:cNvSpPr/>
          <p:nvPr/>
        </p:nvSpPr>
        <p:spPr>
          <a:xfrm>
            <a:off x="6096000" y="0"/>
            <a:ext cx="6096000" cy="6858000"/>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55"/>
          <p:cNvSpPr/>
          <p:nvPr>
            <p:ph idx="2" type="pic"/>
          </p:nvPr>
        </p:nvSpPr>
        <p:spPr>
          <a:xfrm>
            <a:off x="6827524" y="0"/>
            <a:ext cx="5364477" cy="1965960"/>
          </a:xfrm>
          <a:prstGeom prst="rect">
            <a:avLst/>
          </a:prstGeom>
          <a:solidFill>
            <a:srgbClr val="E5E5E5"/>
          </a:solid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and Content">
  <p:cSld name="26_Title and Content">
    <p:spTree>
      <p:nvGrpSpPr>
        <p:cNvPr id="135" name="Shape 135"/>
        <p:cNvGrpSpPr/>
        <p:nvPr/>
      </p:nvGrpSpPr>
      <p:grpSpPr>
        <a:xfrm>
          <a:off x="0" y="0"/>
          <a:ext cx="0" cy="0"/>
          <a:chOff x="0" y="0"/>
          <a:chExt cx="0" cy="0"/>
        </a:xfrm>
      </p:grpSpPr>
      <p:sp>
        <p:nvSpPr>
          <p:cNvPr id="136" name="Google Shape;136;p56"/>
          <p:cNvSpPr/>
          <p:nvPr/>
        </p:nvSpPr>
        <p:spPr>
          <a:xfrm flipH="1">
            <a:off x="6126480" y="731520"/>
            <a:ext cx="6065520" cy="5394960"/>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56"/>
          <p:cNvSpPr/>
          <p:nvPr/>
        </p:nvSpPr>
        <p:spPr>
          <a:xfrm>
            <a:off x="11460480" y="735711"/>
            <a:ext cx="731520" cy="731520"/>
          </a:xfrm>
          <a:prstGeom prst="rect">
            <a:avLst/>
          </a:prstGeom>
          <a:solidFill>
            <a:srgbClr val="E5E5E5">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p56"/>
          <p:cNvSpPr/>
          <p:nvPr>
            <p:ph idx="2" type="pic"/>
          </p:nvPr>
        </p:nvSpPr>
        <p:spPr>
          <a:xfrm>
            <a:off x="0" y="0"/>
            <a:ext cx="6126480" cy="6858000"/>
          </a:xfrm>
          <a:prstGeom prst="rect">
            <a:avLst/>
          </a:prstGeom>
          <a:solidFill>
            <a:srgbClr val="E5E5E5"/>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6" name="Shape 1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and Content">
  <p:cSld name="27_Title and Content">
    <p:spTree>
      <p:nvGrpSpPr>
        <p:cNvPr id="139" name="Shape 139"/>
        <p:cNvGrpSpPr/>
        <p:nvPr/>
      </p:nvGrpSpPr>
      <p:grpSpPr>
        <a:xfrm>
          <a:off x="0" y="0"/>
          <a:ext cx="0" cy="0"/>
          <a:chOff x="0" y="0"/>
          <a:chExt cx="0" cy="0"/>
        </a:xfrm>
      </p:grpSpPr>
      <p:sp>
        <p:nvSpPr>
          <p:cNvPr id="140" name="Google Shape;140;p57"/>
          <p:cNvSpPr/>
          <p:nvPr>
            <p:ph idx="2" type="pic"/>
          </p:nvPr>
        </p:nvSpPr>
        <p:spPr>
          <a:xfrm>
            <a:off x="731520" y="0"/>
            <a:ext cx="10728960" cy="6858000"/>
          </a:xfrm>
          <a:prstGeom prst="rect">
            <a:avLst/>
          </a:prstGeom>
          <a:solidFill>
            <a:srgbClr val="E5E5E5"/>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41" name="Shape 141"/>
        <p:cNvGrpSpPr/>
        <p:nvPr/>
      </p:nvGrpSpPr>
      <p:grpSpPr>
        <a:xfrm>
          <a:off x="0" y="0"/>
          <a:ext cx="0" cy="0"/>
          <a:chOff x="0" y="0"/>
          <a:chExt cx="0" cy="0"/>
        </a:xfrm>
      </p:grpSpPr>
      <p:sp>
        <p:nvSpPr>
          <p:cNvPr id="142" name="Google Shape;142;g2ddce96bc2e_1_2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3" name="Google Shape;143;g2ddce96bc2e_1_2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marR="0" rtl="0" algn="l">
              <a:lnSpc>
                <a:spcPct val="90000"/>
              </a:lnSpc>
              <a:spcBef>
                <a:spcPts val="11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4" name="Google Shape;144;g2ddce96bc2e_1_2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5" name="Google Shape;145;g2ddce96bc2e_1_2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6" name="Google Shape;146;g2ddce96bc2e_1_2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g32d3b67a4c0_0_1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l">
              <a:spcBef>
                <a:spcPts val="0"/>
              </a:spcBef>
              <a:spcAft>
                <a:spcPts val="0"/>
              </a:spcAft>
              <a:buNone/>
            </a:pPr>
            <a:fld id="{00000000-1234-1234-1234-123412341234}" type="slidenum">
              <a:rPr lang="en-US"/>
              <a:t>‹#›</a:t>
            </a:fld>
            <a:endParaRPr/>
          </a:p>
        </p:txBody>
      </p:sp>
      <p:sp>
        <p:nvSpPr>
          <p:cNvPr id="149" name="Google Shape;149;g32d3b67a4c0_0_130"/>
          <p:cNvSpPr txBox="1"/>
          <p:nvPr>
            <p:ph type="ctrTitle"/>
          </p:nvPr>
        </p:nvSpPr>
        <p:spPr>
          <a:xfrm>
            <a:off x="307800" y="433100"/>
            <a:ext cx="11360700" cy="8877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rgbClr val="FFFFFF"/>
              </a:buClr>
              <a:buSzPts val="4800"/>
              <a:buFont typeface="Proxima Nova"/>
              <a:buChar char="●"/>
              <a:defRPr b="1" sz="4800">
                <a:solidFill>
                  <a:srgbClr val="FFFFFF"/>
                </a:solidFill>
                <a:latin typeface="Proxima Nova"/>
                <a:ea typeface="Proxima Nova"/>
                <a:cs typeface="Proxima Nova"/>
                <a:sym typeface="Proxima Nova"/>
              </a:defRPr>
            </a:lvl1pPr>
            <a:lvl2pPr lvl="1" algn="ctr">
              <a:spcBef>
                <a:spcPts val="0"/>
              </a:spcBef>
              <a:spcAft>
                <a:spcPts val="0"/>
              </a:spcAft>
              <a:buSzPts val="6900"/>
              <a:buChar char="○"/>
              <a:defRPr sz="6900"/>
            </a:lvl2pPr>
            <a:lvl3pPr lvl="2" algn="ctr">
              <a:spcBef>
                <a:spcPts val="0"/>
              </a:spcBef>
              <a:spcAft>
                <a:spcPts val="0"/>
              </a:spcAft>
              <a:buSzPts val="6900"/>
              <a:buChar char="■"/>
              <a:defRPr sz="6900"/>
            </a:lvl3pPr>
            <a:lvl4pPr lvl="3" algn="ctr">
              <a:spcBef>
                <a:spcPts val="0"/>
              </a:spcBef>
              <a:spcAft>
                <a:spcPts val="0"/>
              </a:spcAft>
              <a:buSzPts val="6900"/>
              <a:buChar char="●"/>
              <a:defRPr sz="6900"/>
            </a:lvl4pPr>
            <a:lvl5pPr lvl="4" algn="ctr">
              <a:spcBef>
                <a:spcPts val="0"/>
              </a:spcBef>
              <a:spcAft>
                <a:spcPts val="0"/>
              </a:spcAft>
              <a:buSzPts val="6900"/>
              <a:buChar char="○"/>
              <a:defRPr sz="6900"/>
            </a:lvl5pPr>
            <a:lvl6pPr lvl="5" algn="ctr">
              <a:spcBef>
                <a:spcPts val="0"/>
              </a:spcBef>
              <a:spcAft>
                <a:spcPts val="0"/>
              </a:spcAft>
              <a:buSzPts val="6900"/>
              <a:buChar char="■"/>
              <a:defRPr sz="6900"/>
            </a:lvl6pPr>
            <a:lvl7pPr lvl="6" algn="ctr">
              <a:spcBef>
                <a:spcPts val="0"/>
              </a:spcBef>
              <a:spcAft>
                <a:spcPts val="0"/>
              </a:spcAft>
              <a:buSzPts val="6900"/>
              <a:buChar char="●"/>
              <a:defRPr sz="6900"/>
            </a:lvl7pPr>
            <a:lvl8pPr lvl="7" algn="ctr">
              <a:spcBef>
                <a:spcPts val="0"/>
              </a:spcBef>
              <a:spcAft>
                <a:spcPts val="0"/>
              </a:spcAft>
              <a:buSzPts val="6900"/>
              <a:buChar char="○"/>
              <a:defRPr sz="6900"/>
            </a:lvl8pPr>
            <a:lvl9pPr lvl="8" algn="ctr">
              <a:spcBef>
                <a:spcPts val="0"/>
              </a:spcBef>
              <a:spcAft>
                <a:spcPts val="0"/>
              </a:spcAft>
              <a:buSzPts val="6900"/>
              <a:buChar char="■"/>
              <a:defRPr sz="6900"/>
            </a:lvl9pPr>
          </a:lstStyle>
          <a:p/>
        </p:txBody>
      </p:sp>
      <p:sp>
        <p:nvSpPr>
          <p:cNvPr id="150" name="Google Shape;150;g32d3b67a4c0_0_130"/>
          <p:cNvSpPr txBox="1"/>
          <p:nvPr>
            <p:ph idx="1" type="subTitle"/>
          </p:nvPr>
        </p:nvSpPr>
        <p:spPr>
          <a:xfrm>
            <a:off x="469500" y="1690467"/>
            <a:ext cx="11360700" cy="1056900"/>
          </a:xfrm>
          <a:prstGeom prst="rect">
            <a:avLst/>
          </a:prstGeom>
          <a:noFill/>
          <a:ln>
            <a:noFill/>
          </a:ln>
        </p:spPr>
        <p:txBody>
          <a:bodyPr anchorCtr="0" anchor="ctr" bIns="121900" lIns="121900" spcFirstLastPara="1" rIns="121900" wrap="square" tIns="121900">
            <a:noAutofit/>
          </a:bodyPr>
          <a:lstStyle>
            <a:lvl1pPr lvl="0">
              <a:lnSpc>
                <a:spcPct val="100000"/>
              </a:lnSpc>
              <a:spcBef>
                <a:spcPts val="0"/>
              </a:spcBef>
              <a:spcAft>
                <a:spcPts val="0"/>
              </a:spcAft>
              <a:buClr>
                <a:srgbClr val="1A3F71"/>
              </a:buClr>
              <a:buSzPts val="3700"/>
              <a:buFont typeface="Proxima Nova"/>
              <a:buNone/>
              <a:defRPr b="1" sz="3700">
                <a:solidFill>
                  <a:srgbClr val="1A3F71"/>
                </a:solidFill>
                <a:latin typeface="Proxima Nova"/>
                <a:ea typeface="Proxima Nova"/>
                <a:cs typeface="Proxima Nova"/>
                <a:sym typeface="Proxima Nov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SECTION_HEADER_5">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g32d3b67a4c0_0_22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3" name="Google Shape;153;g32d3b67a4c0_0_227"/>
          <p:cNvSpPr txBox="1"/>
          <p:nvPr>
            <p:ph type="ctrTitle"/>
          </p:nvPr>
        </p:nvSpPr>
        <p:spPr>
          <a:xfrm>
            <a:off x="307800" y="433100"/>
            <a:ext cx="11360700" cy="8877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FFFFFF"/>
              </a:buClr>
              <a:buSzPts val="4800"/>
              <a:buFont typeface="Proxima Nova"/>
              <a:buNone/>
              <a:defRPr b="1" sz="4800">
                <a:solidFill>
                  <a:srgbClr val="FFFFFF"/>
                </a:solidFill>
                <a:latin typeface="Proxima Nova"/>
                <a:ea typeface="Proxima Nova"/>
                <a:cs typeface="Proxima Nova"/>
                <a:sym typeface="Proxima Nova"/>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54" name="Google Shape;154;g32d3b67a4c0_0_227"/>
          <p:cNvSpPr txBox="1"/>
          <p:nvPr>
            <p:ph idx="1" type="subTitle"/>
          </p:nvPr>
        </p:nvSpPr>
        <p:spPr>
          <a:xfrm>
            <a:off x="469500" y="1690467"/>
            <a:ext cx="11360700" cy="1056900"/>
          </a:xfrm>
          <a:prstGeom prst="rect">
            <a:avLst/>
          </a:prstGeom>
          <a:noFill/>
          <a:ln>
            <a:noFill/>
          </a:ln>
        </p:spPr>
        <p:txBody>
          <a:bodyPr anchorCtr="0" anchor="t" bIns="121900" lIns="121900" spcFirstLastPara="1" rIns="121900" wrap="square" tIns="121900">
            <a:noAutofit/>
          </a:bodyPr>
          <a:lstStyle>
            <a:lvl1pPr lvl="0" algn="l">
              <a:lnSpc>
                <a:spcPct val="100000"/>
              </a:lnSpc>
              <a:spcBef>
                <a:spcPts val="0"/>
              </a:spcBef>
              <a:spcAft>
                <a:spcPts val="0"/>
              </a:spcAft>
              <a:buClr>
                <a:srgbClr val="1A3F71"/>
              </a:buClr>
              <a:buSzPts val="3700"/>
              <a:buFont typeface="Proxima Nova"/>
              <a:buNone/>
              <a:defRPr b="1" sz="3700">
                <a:solidFill>
                  <a:srgbClr val="1A3F71"/>
                </a:solidFill>
                <a:latin typeface="Proxima Nova"/>
                <a:ea typeface="Proxima Nova"/>
                <a:cs typeface="Proxima Nova"/>
                <a:sym typeface="Proxima Nova"/>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g32d3b67a4c0_0_286"/>
          <p:cNvSpPr txBox="1"/>
          <p:nvPr>
            <p:ph type="title"/>
          </p:nvPr>
        </p:nvSpPr>
        <p:spPr>
          <a:xfrm>
            <a:off x="415600" y="593367"/>
            <a:ext cx="11360700" cy="763500"/>
          </a:xfrm>
          <a:prstGeom prst="rect">
            <a:avLst/>
          </a:prstGeom>
          <a:noFill/>
          <a:ln>
            <a:noFill/>
          </a:ln>
        </p:spPr>
        <p:txBody>
          <a:bodyPr anchorCtr="0" anchor="ctr" bIns="121900" lIns="121900" spcFirstLastPara="1" rIns="121900" wrap="square" tIns="121900">
            <a:noAutofit/>
          </a:bodyPr>
          <a:lstStyle>
            <a:lvl1pPr lvl="0">
              <a:spcBef>
                <a:spcPts val="0"/>
              </a:spcBef>
              <a:spcAft>
                <a:spcPts val="0"/>
              </a:spcAft>
              <a:buSzPts val="1900"/>
              <a:buChar char="●"/>
              <a:defRPr sz="1900"/>
            </a:lvl1pPr>
            <a:lvl2pPr lvl="1">
              <a:spcBef>
                <a:spcPts val="0"/>
              </a:spcBef>
              <a:spcAft>
                <a:spcPts val="0"/>
              </a:spcAft>
              <a:buSzPts val="1900"/>
              <a:buChar char="○"/>
              <a:defRPr sz="1900"/>
            </a:lvl2pPr>
            <a:lvl3pPr lvl="2">
              <a:spcBef>
                <a:spcPts val="0"/>
              </a:spcBef>
              <a:spcAft>
                <a:spcPts val="0"/>
              </a:spcAft>
              <a:buSzPts val="1900"/>
              <a:buChar char="■"/>
              <a:defRPr sz="1900"/>
            </a:lvl3pPr>
            <a:lvl4pPr lvl="3">
              <a:spcBef>
                <a:spcPts val="0"/>
              </a:spcBef>
              <a:spcAft>
                <a:spcPts val="0"/>
              </a:spcAft>
              <a:buSzPts val="1900"/>
              <a:buChar char="●"/>
              <a:defRPr sz="1900"/>
            </a:lvl4pPr>
            <a:lvl5pPr lvl="4">
              <a:spcBef>
                <a:spcPts val="0"/>
              </a:spcBef>
              <a:spcAft>
                <a:spcPts val="0"/>
              </a:spcAft>
              <a:buSzPts val="1900"/>
              <a:buChar char="○"/>
              <a:defRPr sz="1900"/>
            </a:lvl5pPr>
            <a:lvl6pPr lvl="5">
              <a:spcBef>
                <a:spcPts val="0"/>
              </a:spcBef>
              <a:spcAft>
                <a:spcPts val="0"/>
              </a:spcAft>
              <a:buSzPts val="1900"/>
              <a:buChar char="■"/>
              <a:defRPr sz="1900"/>
            </a:lvl6pPr>
            <a:lvl7pPr lvl="6">
              <a:spcBef>
                <a:spcPts val="0"/>
              </a:spcBef>
              <a:spcAft>
                <a:spcPts val="0"/>
              </a:spcAft>
              <a:buSzPts val="1900"/>
              <a:buChar char="●"/>
              <a:defRPr sz="1900"/>
            </a:lvl7pPr>
            <a:lvl8pPr lvl="7">
              <a:spcBef>
                <a:spcPts val="0"/>
              </a:spcBef>
              <a:spcAft>
                <a:spcPts val="0"/>
              </a:spcAft>
              <a:buSzPts val="1900"/>
              <a:buChar char="○"/>
              <a:defRPr sz="1900"/>
            </a:lvl8pPr>
            <a:lvl9pPr lvl="8">
              <a:spcBef>
                <a:spcPts val="0"/>
              </a:spcBef>
              <a:spcAft>
                <a:spcPts val="0"/>
              </a:spcAft>
              <a:buSzPts val="1900"/>
              <a:buChar char="■"/>
              <a:defRPr sz="1900"/>
            </a:lvl9pPr>
          </a:lstStyle>
          <a:p/>
        </p:txBody>
      </p:sp>
      <p:sp>
        <p:nvSpPr>
          <p:cNvPr id="157" name="Google Shape;157;g32d3b67a4c0_0_286"/>
          <p:cNvSpPr txBox="1"/>
          <p:nvPr>
            <p:ph idx="1" type="body"/>
          </p:nvPr>
        </p:nvSpPr>
        <p:spPr>
          <a:xfrm>
            <a:off x="415600" y="1536633"/>
            <a:ext cx="11360700" cy="4555200"/>
          </a:xfrm>
          <a:prstGeom prst="rect">
            <a:avLst/>
          </a:prstGeom>
          <a:noFill/>
          <a:ln>
            <a:noFill/>
          </a:ln>
        </p:spPr>
        <p:txBody>
          <a:bodyPr anchorCtr="0" anchor="ctr" bIns="121900" lIns="121900" spcFirstLastPara="1" rIns="121900" wrap="square" tIns="121900">
            <a:noAutofit/>
          </a:bodyPr>
          <a:lstStyle>
            <a:lvl1pPr indent="-349250" lvl="0" marL="457200">
              <a:spcBef>
                <a:spcPts val="0"/>
              </a:spcBef>
              <a:spcAft>
                <a:spcPts val="0"/>
              </a:spcAft>
              <a:buSzPts val="1900"/>
              <a:buChar char="●"/>
              <a:defRPr sz="1900"/>
            </a:lvl1pPr>
            <a:lvl2pPr indent="-349250" lvl="1" marL="914400">
              <a:spcBef>
                <a:spcPts val="0"/>
              </a:spcBef>
              <a:spcAft>
                <a:spcPts val="0"/>
              </a:spcAft>
              <a:buSzPts val="1900"/>
              <a:buChar char="○"/>
              <a:defRPr sz="1900"/>
            </a:lvl2pPr>
            <a:lvl3pPr indent="-349250" lvl="2" marL="1371600">
              <a:spcBef>
                <a:spcPts val="0"/>
              </a:spcBef>
              <a:spcAft>
                <a:spcPts val="0"/>
              </a:spcAft>
              <a:buSzPts val="1900"/>
              <a:buChar char="■"/>
              <a:defRPr sz="1900"/>
            </a:lvl3pPr>
            <a:lvl4pPr indent="-349250" lvl="3" marL="1828800">
              <a:spcBef>
                <a:spcPts val="0"/>
              </a:spcBef>
              <a:spcAft>
                <a:spcPts val="0"/>
              </a:spcAft>
              <a:buSzPts val="1900"/>
              <a:buChar char="●"/>
              <a:defRPr sz="1900"/>
            </a:lvl4pPr>
            <a:lvl5pPr indent="-349250" lvl="4" marL="2286000">
              <a:spcBef>
                <a:spcPts val="0"/>
              </a:spcBef>
              <a:spcAft>
                <a:spcPts val="0"/>
              </a:spcAft>
              <a:buSzPts val="1900"/>
              <a:buChar char="○"/>
              <a:defRPr sz="1900"/>
            </a:lvl5pPr>
            <a:lvl6pPr indent="-349250" lvl="5" marL="2743200">
              <a:spcBef>
                <a:spcPts val="0"/>
              </a:spcBef>
              <a:spcAft>
                <a:spcPts val="0"/>
              </a:spcAft>
              <a:buSzPts val="1900"/>
              <a:buChar char="■"/>
              <a:defRPr sz="1900"/>
            </a:lvl6pPr>
            <a:lvl7pPr indent="-349250" lvl="6" marL="3200400">
              <a:spcBef>
                <a:spcPts val="0"/>
              </a:spcBef>
              <a:spcAft>
                <a:spcPts val="0"/>
              </a:spcAft>
              <a:buSzPts val="1900"/>
              <a:buChar char="●"/>
              <a:defRPr sz="1900"/>
            </a:lvl7pPr>
            <a:lvl8pPr indent="-349250" lvl="7" marL="3657600">
              <a:spcBef>
                <a:spcPts val="0"/>
              </a:spcBef>
              <a:spcAft>
                <a:spcPts val="0"/>
              </a:spcAft>
              <a:buSzPts val="1900"/>
              <a:buChar char="○"/>
              <a:defRPr sz="1900"/>
            </a:lvl8pPr>
            <a:lvl9pPr indent="-349250" lvl="8" marL="4114800">
              <a:spcBef>
                <a:spcPts val="0"/>
              </a:spcBef>
              <a:spcAft>
                <a:spcPts val="0"/>
              </a:spcAft>
              <a:buSzPts val="1900"/>
              <a:buChar char="■"/>
              <a:defRPr sz="1900"/>
            </a:lvl9pPr>
          </a:lstStyle>
          <a:p/>
        </p:txBody>
      </p:sp>
      <p:sp>
        <p:nvSpPr>
          <p:cNvPr id="158" name="Google Shape;158;g32d3b67a4c0_0_28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7" name="Shape 17"/>
        <p:cNvGrpSpPr/>
        <p:nvPr/>
      </p:nvGrpSpPr>
      <p:grpSpPr>
        <a:xfrm>
          <a:off x="0" y="0"/>
          <a:ext cx="0" cy="0"/>
          <a:chOff x="0" y="0"/>
          <a:chExt cx="0" cy="0"/>
        </a:xfrm>
      </p:grpSpPr>
      <p:sp>
        <p:nvSpPr>
          <p:cNvPr id="18" name="Google Shape;18;p31"/>
          <p:cNvSpPr/>
          <p:nvPr>
            <p:ph idx="2" type="pic"/>
          </p:nvPr>
        </p:nvSpPr>
        <p:spPr>
          <a:xfrm>
            <a:off x="731521" y="731521"/>
            <a:ext cx="10728961" cy="5394961"/>
          </a:xfrm>
          <a:prstGeom prst="rect">
            <a:avLst/>
          </a:prstGeom>
          <a:solidFill>
            <a:srgbClr val="E5E5E5"/>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9" name="Shape 19"/>
        <p:cNvGrpSpPr/>
        <p:nvPr/>
      </p:nvGrpSpPr>
      <p:grpSpPr>
        <a:xfrm>
          <a:off x="0" y="0"/>
          <a:ext cx="0" cy="0"/>
          <a:chOff x="0" y="0"/>
          <a:chExt cx="0" cy="0"/>
        </a:xfrm>
      </p:grpSpPr>
      <p:sp>
        <p:nvSpPr>
          <p:cNvPr id="20" name="Google Shape;20;p32"/>
          <p:cNvSpPr/>
          <p:nvPr/>
        </p:nvSpPr>
        <p:spPr>
          <a:xfrm flipH="1" rot="5400000">
            <a:off x="6096000" y="0"/>
            <a:ext cx="6096000" cy="6096000"/>
          </a:xfrm>
          <a:prstGeom prst="teardrop">
            <a:avLst>
              <a:gd fmla="val 100000" name="adj"/>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 name="Google Shape;21;p32"/>
          <p:cNvSpPr/>
          <p:nvPr/>
        </p:nvSpPr>
        <p:spPr>
          <a:xfrm rot="10800000">
            <a:off x="11460480" y="6126480"/>
            <a:ext cx="731520" cy="731520"/>
          </a:xfrm>
          <a:custGeom>
            <a:rect b="b" l="l" r="r" t="t"/>
            <a:pathLst>
              <a:path extrusionOk="0" h="731520" w="731520">
                <a:moveTo>
                  <a:pt x="0" y="0"/>
                </a:moveTo>
                <a:lnTo>
                  <a:pt x="731520" y="0"/>
                </a:lnTo>
                <a:cubicBezTo>
                  <a:pt x="731520" y="404007"/>
                  <a:pt x="404007" y="731520"/>
                  <a:pt x="0" y="731520"/>
                </a:cubicBezTo>
                <a:close/>
              </a:path>
            </a:pathLst>
          </a:custGeom>
          <a:solidFill>
            <a:srgbClr val="FCA31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 name="Google Shape;22;p32"/>
          <p:cNvSpPr/>
          <p:nvPr/>
        </p:nvSpPr>
        <p:spPr>
          <a:xfrm>
            <a:off x="-1" y="4494351"/>
            <a:ext cx="1975303" cy="1243780"/>
          </a:xfrm>
          <a:custGeom>
            <a:rect b="b" l="l" r="r" t="t"/>
            <a:pathLst>
              <a:path extrusionOk="0" h="1243780" w="1975303">
                <a:moveTo>
                  <a:pt x="0" y="0"/>
                </a:moveTo>
                <a:lnTo>
                  <a:pt x="1349705" y="0"/>
                </a:lnTo>
                <a:lnTo>
                  <a:pt x="1349705" y="374"/>
                </a:lnTo>
                <a:lnTo>
                  <a:pt x="1353412" y="0"/>
                </a:lnTo>
                <a:cubicBezTo>
                  <a:pt x="1696873" y="0"/>
                  <a:pt x="1975303" y="278430"/>
                  <a:pt x="1975303" y="621890"/>
                </a:cubicBezTo>
                <a:cubicBezTo>
                  <a:pt x="1975303" y="965350"/>
                  <a:pt x="1696873" y="1243780"/>
                  <a:pt x="1353412" y="1243780"/>
                </a:cubicBezTo>
                <a:lnTo>
                  <a:pt x="1349705" y="1243407"/>
                </a:lnTo>
                <a:lnTo>
                  <a:pt x="1349705" y="1243780"/>
                </a:lnTo>
                <a:lnTo>
                  <a:pt x="0" y="1243780"/>
                </a:ln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 name="Google Shape;23;p32"/>
          <p:cNvSpPr/>
          <p:nvPr>
            <p:ph idx="2" type="pic"/>
          </p:nvPr>
        </p:nvSpPr>
        <p:spPr>
          <a:xfrm>
            <a:off x="6797040" y="731520"/>
            <a:ext cx="4663440" cy="4663440"/>
          </a:xfrm>
          <a:prstGeom prst="rect">
            <a:avLst/>
          </a:prstGeom>
          <a:solidFill>
            <a:srgbClr val="E5E5E5"/>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4" name="Shape 24"/>
        <p:cNvGrpSpPr/>
        <p:nvPr/>
      </p:nvGrpSpPr>
      <p:grpSpPr>
        <a:xfrm>
          <a:off x="0" y="0"/>
          <a:ext cx="0" cy="0"/>
          <a:chOff x="0" y="0"/>
          <a:chExt cx="0" cy="0"/>
        </a:xfrm>
      </p:grpSpPr>
      <p:sp>
        <p:nvSpPr>
          <p:cNvPr id="25" name="Google Shape;25;p33"/>
          <p:cNvSpPr/>
          <p:nvPr>
            <p:ph idx="2" type="pic"/>
          </p:nvPr>
        </p:nvSpPr>
        <p:spPr>
          <a:xfrm>
            <a:off x="0" y="0"/>
            <a:ext cx="12192000" cy="4160520"/>
          </a:xfrm>
          <a:prstGeom prst="rect">
            <a:avLst/>
          </a:prstGeom>
          <a:solidFill>
            <a:srgbClr val="E5E5E5"/>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6" name="Shape 26"/>
        <p:cNvGrpSpPr/>
        <p:nvPr/>
      </p:nvGrpSpPr>
      <p:grpSpPr>
        <a:xfrm>
          <a:off x="0" y="0"/>
          <a:ext cx="0" cy="0"/>
          <a:chOff x="0" y="0"/>
          <a:chExt cx="0" cy="0"/>
        </a:xfrm>
      </p:grpSpPr>
      <p:sp>
        <p:nvSpPr>
          <p:cNvPr id="27" name="Google Shape;27;p34"/>
          <p:cNvSpPr/>
          <p:nvPr/>
        </p:nvSpPr>
        <p:spPr>
          <a:xfrm rot="10800000">
            <a:off x="0" y="4895947"/>
            <a:ext cx="5364481" cy="1962053"/>
          </a:xfrm>
          <a:custGeom>
            <a:rect b="b" l="l" r="r" t="t"/>
            <a:pathLst>
              <a:path extrusionOk="0" h="1962053" w="5364481">
                <a:moveTo>
                  <a:pt x="5364481" y="1962053"/>
                </a:moveTo>
                <a:lnTo>
                  <a:pt x="5022067" y="1962053"/>
                </a:lnTo>
                <a:lnTo>
                  <a:pt x="2244710" y="1962053"/>
                </a:lnTo>
                <a:lnTo>
                  <a:pt x="2244710" y="1962052"/>
                </a:lnTo>
                <a:lnTo>
                  <a:pt x="1256367" y="1962052"/>
                </a:lnTo>
                <a:lnTo>
                  <a:pt x="628184" y="1962052"/>
                </a:lnTo>
                <a:cubicBezTo>
                  <a:pt x="281248" y="1962052"/>
                  <a:pt x="0" y="1679399"/>
                  <a:pt x="0" y="1330728"/>
                </a:cubicBezTo>
                <a:lnTo>
                  <a:pt x="28" y="1329613"/>
                </a:lnTo>
                <a:lnTo>
                  <a:pt x="0" y="1329613"/>
                </a:lnTo>
                <a:lnTo>
                  <a:pt x="0" y="699403"/>
                </a:lnTo>
                <a:lnTo>
                  <a:pt x="1" y="699403"/>
                </a:lnTo>
                <a:lnTo>
                  <a:pt x="1" y="0"/>
                </a:lnTo>
                <a:lnTo>
                  <a:pt x="5364481" y="0"/>
                </a:lnTo>
                <a:lnTo>
                  <a:pt x="5364481" y="699403"/>
                </a:lnTo>
                <a:close/>
              </a:path>
            </a:pathLst>
          </a:cu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 name="Google Shape;28;p34"/>
          <p:cNvSpPr/>
          <p:nvPr>
            <p:ph idx="2" type="pic"/>
          </p:nvPr>
        </p:nvSpPr>
        <p:spPr>
          <a:xfrm>
            <a:off x="731520" y="0"/>
            <a:ext cx="11460480" cy="2697480"/>
          </a:xfrm>
          <a:prstGeom prst="rect">
            <a:avLst/>
          </a:prstGeom>
          <a:solidFill>
            <a:srgbClr val="E5E5E5"/>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29" name="Shape 29"/>
        <p:cNvGrpSpPr/>
        <p:nvPr/>
      </p:nvGrpSpPr>
      <p:grpSpPr>
        <a:xfrm>
          <a:off x="0" y="0"/>
          <a:ext cx="0" cy="0"/>
          <a:chOff x="0" y="0"/>
          <a:chExt cx="0" cy="0"/>
        </a:xfrm>
      </p:grpSpPr>
      <p:sp>
        <p:nvSpPr>
          <p:cNvPr id="30" name="Google Shape;30;p35"/>
          <p:cNvSpPr/>
          <p:nvPr/>
        </p:nvSpPr>
        <p:spPr>
          <a:xfrm rot="10800000">
            <a:off x="0" y="6126480"/>
            <a:ext cx="1584960" cy="731520"/>
          </a:xfrm>
          <a:prstGeom prst="rect">
            <a:avLst/>
          </a:pr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 name="Google Shape;31;p35"/>
          <p:cNvSpPr/>
          <p:nvPr/>
        </p:nvSpPr>
        <p:spPr>
          <a:xfrm rot="-5400000">
            <a:off x="1584960" y="6126480"/>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rgbClr val="1421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 name="Google Shape;32;p35"/>
          <p:cNvSpPr/>
          <p:nvPr/>
        </p:nvSpPr>
        <p:spPr>
          <a:xfrm>
            <a:off x="11460480" y="0"/>
            <a:ext cx="731520" cy="5394960"/>
          </a:xfrm>
          <a:prstGeom prst="rect">
            <a:avLst/>
          </a:prstGeom>
          <a:solidFill>
            <a:srgbClr val="000000">
              <a:alpha val="431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35"/>
          <p:cNvSpPr/>
          <p:nvPr>
            <p:ph idx="2" type="pic"/>
          </p:nvPr>
        </p:nvSpPr>
        <p:spPr>
          <a:xfrm>
            <a:off x="0" y="0"/>
            <a:ext cx="4632960" cy="6126480"/>
          </a:xfrm>
          <a:prstGeom prst="rect">
            <a:avLst/>
          </a:prstGeom>
          <a:solidFill>
            <a:srgbClr val="E5E5E5"/>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and Content">
  <p:cSld name="6_Title and Content">
    <p:spTree>
      <p:nvGrpSpPr>
        <p:cNvPr id="34" name="Shape 34"/>
        <p:cNvGrpSpPr/>
        <p:nvPr/>
      </p:nvGrpSpPr>
      <p:grpSpPr>
        <a:xfrm>
          <a:off x="0" y="0"/>
          <a:ext cx="0" cy="0"/>
          <a:chOff x="0" y="0"/>
          <a:chExt cx="0" cy="0"/>
        </a:xfrm>
      </p:grpSpPr>
      <p:sp>
        <p:nvSpPr>
          <p:cNvPr id="35" name="Google Shape;35;p36"/>
          <p:cNvSpPr/>
          <p:nvPr>
            <p:ph idx="2" type="pic"/>
          </p:nvPr>
        </p:nvSpPr>
        <p:spPr>
          <a:xfrm>
            <a:off x="0" y="2697480"/>
            <a:ext cx="12192000" cy="4160520"/>
          </a:xfrm>
          <a:prstGeom prst="rect">
            <a:avLst/>
          </a:prstGeom>
          <a:solidFill>
            <a:srgbClr val="E5E5E5"/>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5E5E5"/>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5.jpg"/><Relationship Id="rId5" Type="http://schemas.openxmlformats.org/officeDocument/2006/relationships/image" Target="../media/image30.jpg"/><Relationship Id="rId6" Type="http://schemas.openxmlformats.org/officeDocument/2006/relationships/image" Target="../media/image11.jpg"/><Relationship Id="rId7" Type="http://schemas.openxmlformats.org/officeDocument/2006/relationships/image" Target="../media/image9.jpg"/><Relationship Id="rId8" Type="http://schemas.openxmlformats.org/officeDocument/2006/relationships/image" Target="../media/image2.jpg"/><Relationship Id="rId11" Type="http://schemas.openxmlformats.org/officeDocument/2006/relationships/image" Target="../media/image24.jpg"/><Relationship Id="rId10"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29.jpg"/><Relationship Id="rId5" Type="http://schemas.openxmlformats.org/officeDocument/2006/relationships/image" Target="../media/image25.jpg"/><Relationship Id="rId6" Type="http://schemas.openxmlformats.org/officeDocument/2006/relationships/image" Target="../media/image2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9.xml"/><Relationship Id="rId3"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pic>
        <p:nvPicPr>
          <p:cNvPr descr="A group of children sitting at a table&#10;&#10;AI-generated content may be incorrect." id="163" name="Google Shape;163;p1"/>
          <p:cNvPicPr preferRelativeResize="0"/>
          <p:nvPr/>
        </p:nvPicPr>
        <p:blipFill rotWithShape="1">
          <a:blip r:embed="rId4">
            <a:alphaModFix/>
          </a:blip>
          <a:srcRect b="-40" l="-64961" r="14006" t="-51176"/>
          <a:stretch/>
        </p:blipFill>
        <p:spPr>
          <a:xfrm rot="5400000">
            <a:off x="4570317" y="-4600795"/>
            <a:ext cx="12269582" cy="9218216"/>
          </a:xfrm>
          <a:prstGeom prst="roundRect">
            <a:avLst>
              <a:gd fmla="val 33428" name="adj"/>
            </a:avLst>
          </a:prstGeom>
          <a:noFill/>
          <a:ln>
            <a:noFill/>
          </a:ln>
        </p:spPr>
      </p:pic>
      <p:pic>
        <p:nvPicPr>
          <p:cNvPr descr="A white and grey background&#10;&#10;Description automatically generated" id="164" name="Google Shape;164;p1"/>
          <p:cNvPicPr preferRelativeResize="0"/>
          <p:nvPr>
            <p:ph idx="2" type="pic"/>
          </p:nvPr>
        </p:nvPicPr>
        <p:blipFill rotWithShape="1">
          <a:blip r:embed="rId3">
            <a:alphaModFix/>
          </a:blip>
          <a:srcRect b="0" l="11553" r="11554" t="0"/>
          <a:stretch/>
        </p:blipFill>
        <p:spPr>
          <a:xfrm>
            <a:off x="-7304397" y="-6126480"/>
            <a:ext cx="6096000" cy="6126480"/>
          </a:xfrm>
          <a:prstGeom prst="rect">
            <a:avLst/>
          </a:prstGeom>
          <a:solidFill>
            <a:srgbClr val="E5E5E5"/>
          </a:solidFill>
          <a:ln>
            <a:noFill/>
          </a:ln>
        </p:spPr>
      </p:pic>
      <p:sp>
        <p:nvSpPr>
          <p:cNvPr id="165" name="Google Shape;165;p1"/>
          <p:cNvSpPr/>
          <p:nvPr/>
        </p:nvSpPr>
        <p:spPr>
          <a:xfrm rot="5400000">
            <a:off x="11460480" y="5411584"/>
            <a:ext cx="731520" cy="731520"/>
          </a:xfrm>
          <a:custGeom>
            <a:rect b="b" l="l" r="r" t="t"/>
            <a:pathLst>
              <a:path extrusionOk="0" h="6126480" w="6096000">
                <a:moveTo>
                  <a:pt x="0" y="0"/>
                </a:moveTo>
                <a:lnTo>
                  <a:pt x="6096000" y="0"/>
                </a:lnTo>
                <a:lnTo>
                  <a:pt x="6096000" y="731520"/>
                </a:lnTo>
                <a:lnTo>
                  <a:pt x="6096000" y="3057832"/>
                </a:lnTo>
                <a:lnTo>
                  <a:pt x="6096000" y="3063240"/>
                </a:lnTo>
                <a:lnTo>
                  <a:pt x="6096000" y="6126480"/>
                </a:lnTo>
                <a:lnTo>
                  <a:pt x="3048000" y="6126480"/>
                </a:lnTo>
                <a:cubicBezTo>
                  <a:pt x="1364636" y="6126480"/>
                  <a:pt x="0" y="4755021"/>
                  <a:pt x="0" y="3063240"/>
                </a:cubicBezTo>
                <a:lnTo>
                  <a:pt x="136" y="3057832"/>
                </a:lnTo>
                <a:lnTo>
                  <a:pt x="0" y="3057832"/>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6" name="Google Shape;166;p1"/>
          <p:cNvPicPr preferRelativeResize="0"/>
          <p:nvPr/>
        </p:nvPicPr>
        <p:blipFill rotWithShape="1">
          <a:blip r:embed="rId5">
            <a:alphaModFix/>
          </a:blip>
          <a:srcRect b="0" l="0" r="0" t="0"/>
          <a:stretch/>
        </p:blipFill>
        <p:spPr>
          <a:xfrm>
            <a:off x="1743801" y="915548"/>
            <a:ext cx="2746500" cy="2233424"/>
          </a:xfrm>
          <a:prstGeom prst="rect">
            <a:avLst/>
          </a:prstGeom>
          <a:noFill/>
          <a:ln>
            <a:noFill/>
          </a:ln>
        </p:spPr>
      </p:pic>
      <p:sp>
        <p:nvSpPr>
          <p:cNvPr id="167" name="Google Shape;167;p1"/>
          <p:cNvSpPr txBox="1"/>
          <p:nvPr/>
        </p:nvSpPr>
        <p:spPr>
          <a:xfrm>
            <a:off x="904400" y="3751500"/>
            <a:ext cx="4425300" cy="1770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0900" u="none" cap="none" strike="noStrike">
                <a:solidFill>
                  <a:srgbClr val="0F183F"/>
                </a:solidFill>
                <a:latin typeface="Impact"/>
                <a:ea typeface="Impact"/>
                <a:cs typeface="Impact"/>
                <a:sym typeface="Impact"/>
              </a:rPr>
              <a:t>UPDATE</a:t>
            </a:r>
            <a:endParaRPr sz="300">
              <a:latin typeface="Impact"/>
              <a:ea typeface="Impact"/>
              <a:cs typeface="Impact"/>
              <a:sym typeface="Impact"/>
            </a:endParaRPr>
          </a:p>
        </p:txBody>
      </p:sp>
      <p:sp>
        <p:nvSpPr>
          <p:cNvPr id="168" name="Google Shape;168;p1"/>
          <p:cNvSpPr txBox="1"/>
          <p:nvPr/>
        </p:nvSpPr>
        <p:spPr>
          <a:xfrm>
            <a:off x="1125651" y="3385750"/>
            <a:ext cx="3982800" cy="50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2700" u="none" cap="none" strike="noStrike">
                <a:solidFill>
                  <a:srgbClr val="2853A6"/>
                </a:solidFill>
                <a:latin typeface="DM Sans"/>
                <a:ea typeface="DM Sans"/>
                <a:cs typeface="DM Sans"/>
                <a:sym typeface="DM Sans"/>
              </a:rPr>
              <a:t>BEXLEY CITY SCHOOLS</a:t>
            </a:r>
            <a:endParaRPr sz="200">
              <a:latin typeface="DM Sans"/>
              <a:ea typeface="DM Sans"/>
              <a:cs typeface="DM Sans"/>
              <a:sym typeface="DM Sans"/>
            </a:endParaRPr>
          </a:p>
        </p:txBody>
      </p:sp>
      <p:sp>
        <p:nvSpPr>
          <p:cNvPr id="169" name="Google Shape;169;p1"/>
          <p:cNvSpPr txBox="1"/>
          <p:nvPr/>
        </p:nvSpPr>
        <p:spPr>
          <a:xfrm>
            <a:off x="942494" y="5265339"/>
            <a:ext cx="43491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900" u="none" cap="none" strike="noStrike">
                <a:solidFill>
                  <a:srgbClr val="000000"/>
                </a:solidFill>
                <a:latin typeface="DM Sans"/>
                <a:ea typeface="DM Sans"/>
                <a:cs typeface="DM Sans"/>
                <a:sym typeface="DM Sans"/>
              </a:rPr>
              <a:t>ADDRESS TO BEXLEY CITY COUNCIL</a:t>
            </a:r>
            <a:endParaRPr sz="1800">
              <a:latin typeface="DM Sans"/>
              <a:ea typeface="DM Sans"/>
              <a:cs typeface="DM Sans"/>
              <a:sym typeface="DM Sans"/>
            </a:endParaRPr>
          </a:p>
          <a:p>
            <a:pPr indent="0" lvl="0" marL="0" marR="0" rtl="0" algn="ctr">
              <a:lnSpc>
                <a:spcPct val="100000"/>
              </a:lnSpc>
              <a:spcBef>
                <a:spcPts val="0"/>
              </a:spcBef>
              <a:spcAft>
                <a:spcPts val="0"/>
              </a:spcAft>
              <a:buNone/>
            </a:pPr>
            <a:r>
              <a:rPr i="0" lang="en-US" sz="1900" u="none" cap="none" strike="noStrike">
                <a:solidFill>
                  <a:srgbClr val="000000"/>
                </a:solidFill>
                <a:latin typeface="DM Sans"/>
                <a:ea typeface="DM Sans"/>
                <a:cs typeface="DM Sans"/>
                <a:sym typeface="DM Sans"/>
              </a:rPr>
              <a:t>FEBRUARY 11, 2025</a:t>
            </a:r>
            <a:endParaRPr i="0" sz="1900" u="none" cap="none" strike="noStrike">
              <a:solidFill>
                <a:srgbClr val="0F183F"/>
              </a:solidFill>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dune&#10;&#10;Description automatically generated" id="287" name="Google Shape;287;g329a4c6325a_4_0"/>
          <p:cNvPicPr preferRelativeResize="0"/>
          <p:nvPr/>
        </p:nvPicPr>
        <p:blipFill rotWithShape="1">
          <a:blip r:embed="rId3">
            <a:alphaModFix/>
          </a:blip>
          <a:srcRect b="0" l="0" r="0" t="0"/>
          <a:stretch/>
        </p:blipFill>
        <p:spPr>
          <a:xfrm>
            <a:off x="-2" y="1"/>
            <a:ext cx="12192004" cy="6857999"/>
          </a:xfrm>
          <a:prstGeom prst="rect">
            <a:avLst/>
          </a:prstGeom>
          <a:noFill/>
          <a:ln>
            <a:noFill/>
          </a:ln>
        </p:spPr>
      </p:pic>
      <p:sp>
        <p:nvSpPr>
          <p:cNvPr id="288" name="Google Shape;288;g329a4c6325a_4_0"/>
          <p:cNvSpPr/>
          <p:nvPr/>
        </p:nvSpPr>
        <p:spPr>
          <a:xfrm>
            <a:off x="1516500" y="1366600"/>
            <a:ext cx="9159000" cy="735300"/>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289" name="Google Shape;289;g329a4c6325a_4_0"/>
          <p:cNvSpPr txBox="1"/>
          <p:nvPr/>
        </p:nvSpPr>
        <p:spPr>
          <a:xfrm>
            <a:off x="339589" y="313530"/>
            <a:ext cx="115128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7000" u="none" cap="none" strike="noStrike">
                <a:solidFill>
                  <a:srgbClr val="0F183F"/>
                </a:solidFill>
                <a:latin typeface="Impact"/>
                <a:ea typeface="Impact"/>
                <a:cs typeface="Impact"/>
                <a:sym typeface="Impact"/>
              </a:rPr>
              <a:t>A COMMUNITY ROOTED IN PRIDE</a:t>
            </a:r>
            <a:endParaRPr sz="7000">
              <a:latin typeface="Impact"/>
              <a:ea typeface="Impact"/>
              <a:cs typeface="Impact"/>
              <a:sym typeface="Impact"/>
            </a:endParaRPr>
          </a:p>
        </p:txBody>
      </p:sp>
      <p:sp>
        <p:nvSpPr>
          <p:cNvPr id="290" name="Google Shape;290;g329a4c6325a_4_0"/>
          <p:cNvSpPr txBox="1"/>
          <p:nvPr/>
        </p:nvSpPr>
        <p:spPr>
          <a:xfrm>
            <a:off x="1246957" y="1526488"/>
            <a:ext cx="96981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chemeClr val="lt1"/>
                </a:solidFill>
                <a:latin typeface="DM Sans"/>
                <a:ea typeface="DM Sans"/>
                <a:cs typeface="DM Sans"/>
                <a:sym typeface="DM Sans"/>
              </a:rPr>
              <a:t>“Our success is made possible by your trust and investment.”</a:t>
            </a:r>
            <a:endParaRPr b="1" i="0" sz="6400" u="none" cap="none" strike="noStrike">
              <a:solidFill>
                <a:schemeClr val="lt1"/>
              </a:solidFill>
              <a:latin typeface="DM Sans"/>
              <a:ea typeface="DM Sans"/>
              <a:cs typeface="DM Sans"/>
              <a:sym typeface="DM Sans"/>
            </a:endParaRPr>
          </a:p>
        </p:txBody>
      </p:sp>
      <p:sp>
        <p:nvSpPr>
          <p:cNvPr id="291" name="Google Shape;291;g329a4c6325a_4_0"/>
          <p:cNvSpPr txBox="1"/>
          <p:nvPr/>
        </p:nvSpPr>
        <p:spPr>
          <a:xfrm>
            <a:off x="559650" y="2158450"/>
            <a:ext cx="11072700" cy="384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1900">
                <a:solidFill>
                  <a:srgbClr val="0F183F"/>
                </a:solidFill>
                <a:latin typeface="DM Sans"/>
                <a:ea typeface="DM Sans"/>
                <a:cs typeface="DM Sans"/>
                <a:sym typeface="DM Sans"/>
              </a:rPr>
              <a:t>The Bexley community has shown decades of support for our schools!!!!</a:t>
            </a:r>
            <a:endParaRPr b="1" i="0" sz="6300" u="none" cap="none" strike="noStrike">
              <a:solidFill>
                <a:srgbClr val="0F183F"/>
              </a:solidFill>
              <a:latin typeface="DM Sans"/>
              <a:ea typeface="DM Sans"/>
              <a:cs typeface="DM Sans"/>
              <a:sym typeface="DM Sans"/>
            </a:endParaRPr>
          </a:p>
        </p:txBody>
      </p:sp>
      <p:sp>
        <p:nvSpPr>
          <p:cNvPr id="292" name="Google Shape;292;g329a4c6325a_4_0"/>
          <p:cNvSpPr/>
          <p:nvPr/>
        </p:nvSpPr>
        <p:spPr>
          <a:xfrm>
            <a:off x="-404725" y="5552950"/>
            <a:ext cx="1364100" cy="845400"/>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pic>
        <p:nvPicPr>
          <p:cNvPr descr="A group of people in blue graduation gowns and caps&#10;&#10;AI-generated content may be incorrect." id="293" name="Google Shape;293;g329a4c6325a_4_0"/>
          <p:cNvPicPr preferRelativeResize="0"/>
          <p:nvPr/>
        </p:nvPicPr>
        <p:blipFill rotWithShape="1">
          <a:blip r:embed="rId4">
            <a:alphaModFix/>
          </a:blip>
          <a:srcRect b="-28534" l="0" r="-31561" t="0"/>
          <a:stretch/>
        </p:blipFill>
        <p:spPr>
          <a:xfrm>
            <a:off x="8370700" y="2892625"/>
            <a:ext cx="5739000" cy="5606700"/>
          </a:xfrm>
          <a:prstGeom prst="roundRect">
            <a:avLst>
              <a:gd fmla="val 21309" name="adj"/>
            </a:avLst>
          </a:prstGeom>
          <a:noFill/>
          <a:ln>
            <a:noFill/>
          </a:ln>
        </p:spPr>
      </p:pic>
      <p:sp>
        <p:nvSpPr>
          <p:cNvPr id="294" name="Google Shape;294;g329a4c6325a_4_0"/>
          <p:cNvSpPr txBox="1"/>
          <p:nvPr/>
        </p:nvSpPr>
        <p:spPr>
          <a:xfrm>
            <a:off x="826275" y="2496850"/>
            <a:ext cx="7406400" cy="4278900"/>
          </a:xfrm>
          <a:prstGeom prst="rect">
            <a:avLst/>
          </a:prstGeom>
          <a:noFill/>
          <a:ln cap="flat" cmpd="sng" w="9525">
            <a:solidFill>
              <a:srgbClr val="FFFF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700">
                <a:solidFill>
                  <a:srgbClr val="0F183F"/>
                </a:solidFill>
                <a:latin typeface="DM Sans"/>
                <a:ea typeface="DM Sans"/>
                <a:cs typeface="DM Sans"/>
                <a:sym typeface="DM Sans"/>
              </a:rPr>
              <a:t>Key Partners Who Make a Difference:</a:t>
            </a:r>
            <a:endParaRPr b="1" sz="1700">
              <a:solidFill>
                <a:srgbClr val="0F183F"/>
              </a:solidFill>
              <a:latin typeface="DM Sans"/>
              <a:ea typeface="DM Sans"/>
              <a:cs typeface="DM Sans"/>
              <a:sym typeface="DM Sans"/>
            </a:endParaRPr>
          </a:p>
          <a:p>
            <a:pPr indent="0" lvl="0" marL="0" marR="0" rtl="0" algn="l">
              <a:lnSpc>
                <a:spcPct val="100000"/>
              </a:lnSpc>
              <a:spcBef>
                <a:spcPts val="0"/>
              </a:spcBef>
              <a:spcAft>
                <a:spcPts val="0"/>
              </a:spcAft>
              <a:buNone/>
            </a:pPr>
            <a:r>
              <a:t/>
            </a:r>
            <a:endParaRPr b="1" sz="1700">
              <a:solidFill>
                <a:srgbClr val="0F183F"/>
              </a:solidFill>
              <a:latin typeface="DM Sans"/>
              <a:ea typeface="DM Sans"/>
              <a:cs typeface="DM Sans"/>
              <a:sym typeface="DM Sans"/>
            </a:endParaRPr>
          </a:p>
          <a:p>
            <a:pPr indent="-336550" lvl="0" marL="457200" marR="0" rtl="0" algn="l">
              <a:lnSpc>
                <a:spcPct val="100000"/>
              </a:lnSpc>
              <a:spcBef>
                <a:spcPts val="0"/>
              </a:spcBef>
              <a:spcAft>
                <a:spcPts val="0"/>
              </a:spcAft>
              <a:buClr>
                <a:srgbClr val="0F183F"/>
              </a:buClr>
              <a:buSzPts val="1700"/>
              <a:buFont typeface="DM Sans"/>
              <a:buChar char="●"/>
            </a:pPr>
            <a:r>
              <a:rPr b="1" lang="en-US" sz="1700">
                <a:solidFill>
                  <a:srgbClr val="0F183F"/>
                </a:solidFill>
                <a:latin typeface="DM Sans"/>
                <a:ea typeface="DM Sans"/>
                <a:cs typeface="DM Sans"/>
                <a:sym typeface="DM Sans"/>
              </a:rPr>
              <a:t>Bexley Education Foundation:</a:t>
            </a:r>
            <a:r>
              <a:rPr lang="en-US" sz="1700">
                <a:solidFill>
                  <a:srgbClr val="0F183F"/>
                </a:solidFill>
                <a:latin typeface="DM Sans"/>
                <a:ea typeface="DM Sans"/>
                <a:cs typeface="DM Sans"/>
                <a:sym typeface="DM Sans"/>
              </a:rPr>
              <a:t> Supporting innovation and enriching educational experiences.</a:t>
            </a:r>
            <a:endParaRPr sz="1700">
              <a:solidFill>
                <a:srgbClr val="0F183F"/>
              </a:solidFill>
              <a:latin typeface="DM Sans"/>
              <a:ea typeface="DM Sans"/>
              <a:cs typeface="DM Sans"/>
              <a:sym typeface="DM Sans"/>
            </a:endParaRPr>
          </a:p>
          <a:p>
            <a:pPr indent="-336550" lvl="0" marL="457200" marR="0" rtl="0" algn="l">
              <a:lnSpc>
                <a:spcPct val="100000"/>
              </a:lnSpc>
              <a:spcBef>
                <a:spcPts val="0"/>
              </a:spcBef>
              <a:spcAft>
                <a:spcPts val="0"/>
              </a:spcAft>
              <a:buClr>
                <a:srgbClr val="0F183F"/>
              </a:buClr>
              <a:buSzPts val="1700"/>
              <a:buFont typeface="DM Sans"/>
              <a:buChar char="●"/>
            </a:pPr>
            <a:r>
              <a:rPr b="1" lang="en-US" sz="1700">
                <a:solidFill>
                  <a:srgbClr val="0F183F"/>
                </a:solidFill>
                <a:latin typeface="DM Sans"/>
                <a:ea typeface="DM Sans"/>
                <a:cs typeface="DM Sans"/>
                <a:sym typeface="DM Sans"/>
              </a:rPr>
              <a:t>City of Bexley: </a:t>
            </a:r>
            <a:r>
              <a:rPr lang="en-US" sz="1700">
                <a:solidFill>
                  <a:srgbClr val="0F183F"/>
                </a:solidFill>
                <a:latin typeface="DM Sans"/>
                <a:ea typeface="DM Sans"/>
                <a:cs typeface="DM Sans"/>
                <a:sym typeface="DM Sans"/>
              </a:rPr>
              <a:t>A vital partner in building a stronger community for our students and families.</a:t>
            </a:r>
            <a:endParaRPr sz="1700">
              <a:solidFill>
                <a:srgbClr val="0F183F"/>
              </a:solidFill>
              <a:latin typeface="DM Sans"/>
              <a:ea typeface="DM Sans"/>
              <a:cs typeface="DM Sans"/>
              <a:sym typeface="DM Sans"/>
            </a:endParaRPr>
          </a:p>
          <a:p>
            <a:pPr indent="-336550" lvl="0" marL="457200" marR="0" rtl="0" algn="l">
              <a:lnSpc>
                <a:spcPct val="100000"/>
              </a:lnSpc>
              <a:spcBef>
                <a:spcPts val="0"/>
              </a:spcBef>
              <a:spcAft>
                <a:spcPts val="0"/>
              </a:spcAft>
              <a:buClr>
                <a:srgbClr val="0F183F"/>
              </a:buClr>
              <a:buSzPts val="1700"/>
              <a:buFont typeface="DM Sans"/>
              <a:buChar char="●"/>
            </a:pPr>
            <a:r>
              <a:rPr b="1" lang="en-US" sz="1700">
                <a:solidFill>
                  <a:srgbClr val="0F183F"/>
                </a:solidFill>
                <a:latin typeface="DM Sans"/>
                <a:ea typeface="DM Sans"/>
                <a:cs typeface="DM Sans"/>
                <a:sym typeface="DM Sans"/>
              </a:rPr>
              <a:t>Bexley Parks and Recreation: </a:t>
            </a:r>
            <a:r>
              <a:rPr lang="en-US" sz="1700">
                <a:solidFill>
                  <a:srgbClr val="0F183F"/>
                </a:solidFill>
                <a:latin typeface="DM Sans"/>
                <a:ea typeface="DM Sans"/>
                <a:cs typeface="DM Sans"/>
                <a:sym typeface="DM Sans"/>
              </a:rPr>
              <a:t>Enhancing opportunities for student wellness, athletics, and enrichment.</a:t>
            </a:r>
            <a:endParaRPr sz="1700">
              <a:solidFill>
                <a:srgbClr val="0F183F"/>
              </a:solidFill>
              <a:latin typeface="DM Sans"/>
              <a:ea typeface="DM Sans"/>
              <a:cs typeface="DM Sans"/>
              <a:sym typeface="DM Sans"/>
            </a:endParaRPr>
          </a:p>
          <a:p>
            <a:pPr indent="-336550" lvl="0" marL="457200" marR="0" rtl="0" algn="l">
              <a:lnSpc>
                <a:spcPct val="100000"/>
              </a:lnSpc>
              <a:spcBef>
                <a:spcPts val="0"/>
              </a:spcBef>
              <a:spcAft>
                <a:spcPts val="0"/>
              </a:spcAft>
              <a:buClr>
                <a:srgbClr val="0F183F"/>
              </a:buClr>
              <a:buSzPts val="1700"/>
              <a:buFont typeface="DM Sans"/>
              <a:buChar char="●"/>
            </a:pPr>
            <a:r>
              <a:rPr b="1" lang="en-US" sz="1700">
                <a:solidFill>
                  <a:srgbClr val="0F183F"/>
                </a:solidFill>
                <a:latin typeface="DM Sans"/>
                <a:ea typeface="DM Sans"/>
                <a:cs typeface="DM Sans"/>
                <a:sym typeface="DM Sans"/>
              </a:rPr>
              <a:t>Chief Lewis and the Bexley Police Department:</a:t>
            </a:r>
            <a:r>
              <a:rPr lang="en-US" sz="1700">
                <a:solidFill>
                  <a:srgbClr val="0F183F"/>
                </a:solidFill>
                <a:latin typeface="DM Sans"/>
                <a:ea typeface="DM Sans"/>
                <a:cs typeface="DM Sans"/>
                <a:sym typeface="DM Sans"/>
              </a:rPr>
              <a:t> Ensuring the safety and well-being of our school community.</a:t>
            </a:r>
            <a:endParaRPr sz="1700">
              <a:solidFill>
                <a:srgbClr val="0F183F"/>
              </a:solidFill>
              <a:latin typeface="DM Sans"/>
              <a:ea typeface="DM Sans"/>
              <a:cs typeface="DM Sans"/>
              <a:sym typeface="DM Sans"/>
            </a:endParaRPr>
          </a:p>
          <a:p>
            <a:pPr indent="-336550" lvl="0" marL="457200" marR="0" rtl="0" algn="l">
              <a:lnSpc>
                <a:spcPct val="100000"/>
              </a:lnSpc>
              <a:spcBef>
                <a:spcPts val="0"/>
              </a:spcBef>
              <a:spcAft>
                <a:spcPts val="0"/>
              </a:spcAft>
              <a:buClr>
                <a:srgbClr val="0F183F"/>
              </a:buClr>
              <a:buSzPts val="1700"/>
              <a:buFont typeface="DM Sans"/>
              <a:buChar char="●"/>
            </a:pPr>
            <a:r>
              <a:rPr b="1" lang="en-US" sz="1700">
                <a:solidFill>
                  <a:srgbClr val="0F183F"/>
                </a:solidFill>
                <a:latin typeface="DM Sans"/>
                <a:ea typeface="DM Sans"/>
                <a:cs typeface="DM Sans"/>
                <a:sym typeface="DM Sans"/>
              </a:rPr>
              <a:t>One Bexley</a:t>
            </a:r>
            <a:r>
              <a:rPr lang="en-US" sz="1700">
                <a:solidFill>
                  <a:srgbClr val="0F183F"/>
                </a:solidFill>
                <a:latin typeface="DM Sans"/>
                <a:ea typeface="DM Sans"/>
                <a:cs typeface="DM Sans"/>
                <a:sym typeface="DM Sans"/>
              </a:rPr>
              <a:t>: Leading the conversation on equity and inclusion city-wide.</a:t>
            </a:r>
            <a:endParaRPr sz="1700">
              <a:solidFill>
                <a:srgbClr val="0F183F"/>
              </a:solidFill>
              <a:latin typeface="DM Sans"/>
              <a:ea typeface="DM Sans"/>
              <a:cs typeface="DM Sans"/>
              <a:sym typeface="DM Sans"/>
            </a:endParaRPr>
          </a:p>
          <a:p>
            <a:pPr indent="-336550" lvl="0" marL="457200" marR="0" rtl="0" algn="l">
              <a:lnSpc>
                <a:spcPct val="100000"/>
              </a:lnSpc>
              <a:spcBef>
                <a:spcPts val="0"/>
              </a:spcBef>
              <a:spcAft>
                <a:spcPts val="0"/>
              </a:spcAft>
              <a:buClr>
                <a:srgbClr val="0F183F"/>
              </a:buClr>
              <a:buSzPts val="1700"/>
              <a:buFont typeface="DM Sans"/>
              <a:buChar char="●"/>
            </a:pPr>
            <a:r>
              <a:rPr b="1" lang="en-US" sz="1700">
                <a:solidFill>
                  <a:srgbClr val="0F183F"/>
                </a:solidFill>
                <a:latin typeface="DM Sans"/>
                <a:ea typeface="DM Sans"/>
                <a:cs typeface="DM Sans"/>
                <a:sym typeface="DM Sans"/>
              </a:rPr>
              <a:t>Community Organizations</a:t>
            </a:r>
            <a:r>
              <a:rPr lang="en-US" sz="1700">
                <a:solidFill>
                  <a:srgbClr val="0F183F"/>
                </a:solidFill>
                <a:latin typeface="DM Sans"/>
                <a:ea typeface="DM Sans"/>
                <a:cs typeface="DM Sans"/>
                <a:sym typeface="DM Sans"/>
              </a:rPr>
              <a:t>: </a:t>
            </a:r>
            <a:r>
              <a:rPr lang="en-US" sz="1700">
                <a:solidFill>
                  <a:schemeClr val="dk1"/>
                </a:solidFill>
                <a:latin typeface="DM Sans"/>
                <a:ea typeface="DM Sans"/>
                <a:cs typeface="DM Sans"/>
                <a:sym typeface="DM Sans"/>
              </a:rPr>
              <a:t>Powerful partnerships across diverse backgrounds fostering civic engagement and strengthening community fabric.</a:t>
            </a:r>
            <a:endParaRPr sz="1700">
              <a:solidFill>
                <a:srgbClr val="0F183F"/>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1700">
              <a:solidFill>
                <a:srgbClr val="0F183F"/>
              </a:solidFill>
              <a:latin typeface="DM Sans"/>
              <a:ea typeface="DM Sans"/>
              <a:cs typeface="DM Sans"/>
              <a:sym typeface="DM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83F"/>
        </a:solidFill>
      </p:bgPr>
    </p:bg>
    <p:spTree>
      <p:nvGrpSpPr>
        <p:cNvPr id="298" name="Shape 298"/>
        <p:cNvGrpSpPr/>
        <p:nvPr/>
      </p:nvGrpSpPr>
      <p:grpSpPr>
        <a:xfrm>
          <a:off x="0" y="0"/>
          <a:ext cx="0" cy="0"/>
          <a:chOff x="0" y="0"/>
          <a:chExt cx="0" cy="0"/>
        </a:xfrm>
      </p:grpSpPr>
      <p:sp>
        <p:nvSpPr>
          <p:cNvPr id="299" name="Google Shape;299;p17"/>
          <p:cNvSpPr/>
          <p:nvPr/>
        </p:nvSpPr>
        <p:spPr>
          <a:xfrm>
            <a:off x="831273" y="803565"/>
            <a:ext cx="10529454" cy="5260352"/>
          </a:xfrm>
          <a:prstGeom prst="round2DiagRect">
            <a:avLst>
              <a:gd fmla="val 0" name="adj1"/>
              <a:gd fmla="val 20513" name="adj2"/>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picture containing dune&#10;&#10;Description automatically generated" id="300" name="Google Shape;300;p17"/>
          <p:cNvPicPr preferRelativeResize="0"/>
          <p:nvPr/>
        </p:nvPicPr>
        <p:blipFill rotWithShape="1">
          <a:blip r:embed="rId3">
            <a:alphaModFix/>
          </a:blip>
          <a:srcRect b="0" l="0" r="0" t="0"/>
          <a:stretch/>
        </p:blipFill>
        <p:spPr>
          <a:xfrm>
            <a:off x="3007477" y="3040425"/>
            <a:ext cx="14475600" cy="6858000"/>
          </a:xfrm>
          <a:prstGeom prst="round2DiagRect">
            <a:avLst>
              <a:gd fmla="val 23940" name="adj1"/>
              <a:gd fmla="val 0" name="adj2"/>
            </a:avLst>
          </a:prstGeom>
          <a:noFill/>
          <a:ln>
            <a:noFill/>
          </a:ln>
        </p:spPr>
      </p:pic>
      <p:pic>
        <p:nvPicPr>
          <p:cNvPr id="301" name="Google Shape;301;p17"/>
          <p:cNvPicPr preferRelativeResize="0"/>
          <p:nvPr/>
        </p:nvPicPr>
        <p:blipFill rotWithShape="1">
          <a:blip r:embed="rId4">
            <a:alphaModFix/>
          </a:blip>
          <a:srcRect b="0" l="0" r="0" t="0"/>
          <a:stretch/>
        </p:blipFill>
        <p:spPr>
          <a:xfrm>
            <a:off x="4524500" y="3773581"/>
            <a:ext cx="3143003" cy="2555849"/>
          </a:xfrm>
          <a:prstGeom prst="rect">
            <a:avLst/>
          </a:prstGeom>
          <a:noFill/>
          <a:ln>
            <a:noFill/>
          </a:ln>
        </p:spPr>
      </p:pic>
      <p:sp>
        <p:nvSpPr>
          <p:cNvPr id="302" name="Google Shape;302;p17"/>
          <p:cNvSpPr txBox="1"/>
          <p:nvPr/>
        </p:nvSpPr>
        <p:spPr>
          <a:xfrm>
            <a:off x="1524611" y="1100937"/>
            <a:ext cx="91428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2000" u="none" cap="none" strike="noStrike">
                <a:solidFill>
                  <a:srgbClr val="0F183F"/>
                </a:solidFill>
                <a:latin typeface="Impact"/>
                <a:ea typeface="Impact"/>
                <a:cs typeface="Impact"/>
                <a:sym typeface="Impact"/>
              </a:rPr>
              <a:t>THANK YOU!</a:t>
            </a:r>
            <a:endParaRPr>
              <a:latin typeface="Impact"/>
              <a:ea typeface="Impact"/>
              <a:cs typeface="Impact"/>
              <a:sym typeface="Impact"/>
            </a:endParaRPr>
          </a:p>
        </p:txBody>
      </p:sp>
      <p:sp>
        <p:nvSpPr>
          <p:cNvPr id="303" name="Google Shape;303;p17"/>
          <p:cNvSpPr/>
          <p:nvPr/>
        </p:nvSpPr>
        <p:spPr>
          <a:xfrm>
            <a:off x="0" y="1"/>
            <a:ext cx="831273" cy="803564"/>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g32d3b67a4c0_0_233"/>
          <p:cNvPicPr preferRelativeResize="0"/>
          <p:nvPr/>
        </p:nvPicPr>
        <p:blipFill>
          <a:blip r:embed="rId3">
            <a:alphaModFix/>
          </a:blip>
          <a:stretch>
            <a:fillRect/>
          </a:stretch>
        </p:blipFill>
        <p:spPr>
          <a:xfrm>
            <a:off x="2677533" y="1877667"/>
            <a:ext cx="6189500" cy="4421066"/>
          </a:xfrm>
          <a:prstGeom prst="rect">
            <a:avLst/>
          </a:prstGeom>
          <a:noFill/>
          <a:ln>
            <a:noFill/>
          </a:ln>
        </p:spPr>
      </p:pic>
      <p:sp>
        <p:nvSpPr>
          <p:cNvPr id="175" name="Google Shape;175;g32d3b67a4c0_0_233"/>
          <p:cNvSpPr txBox="1"/>
          <p:nvPr/>
        </p:nvSpPr>
        <p:spPr>
          <a:xfrm>
            <a:off x="3840277" y="659330"/>
            <a:ext cx="6101700" cy="837300"/>
          </a:xfrm>
          <a:prstGeom prst="rect">
            <a:avLst/>
          </a:prstGeom>
          <a:noFill/>
          <a:ln>
            <a:noFill/>
          </a:ln>
        </p:spPr>
        <p:txBody>
          <a:bodyPr anchorCtr="0" anchor="t" bIns="121900" lIns="121900" spcFirstLastPara="1" rIns="121900" wrap="square" tIns="121900">
            <a:spAutoFit/>
          </a:bodyPr>
          <a:lstStyle/>
          <a:p>
            <a:pPr indent="0" lvl="0" marL="0" rtl="0" algn="ctr">
              <a:lnSpc>
                <a:spcPct val="80000"/>
              </a:lnSpc>
              <a:spcBef>
                <a:spcPts val="0"/>
              </a:spcBef>
              <a:spcAft>
                <a:spcPts val="0"/>
              </a:spcAft>
              <a:buNone/>
            </a:pPr>
            <a:r>
              <a:rPr i="1" lang="en-US" sz="4800">
                <a:solidFill>
                  <a:srgbClr val="2F6DAC"/>
                </a:solidFill>
                <a:latin typeface="Oswald Medium"/>
                <a:ea typeface="Oswald Medium"/>
                <a:cs typeface="Oswald Medium"/>
                <a:sym typeface="Oswald Medium"/>
              </a:rPr>
              <a:t>TO OUR BOARD</a:t>
            </a:r>
            <a:endParaRPr i="1" sz="4800">
              <a:solidFill>
                <a:srgbClr val="2F6DAC"/>
              </a:solidFill>
              <a:latin typeface="Oswald Medium"/>
              <a:ea typeface="Oswald Medium"/>
              <a:cs typeface="Oswald Medium"/>
              <a:sym typeface="Oswald Medium"/>
            </a:endParaRPr>
          </a:p>
        </p:txBody>
      </p:sp>
      <p:sp>
        <p:nvSpPr>
          <p:cNvPr id="176" name="Google Shape;176;g32d3b67a4c0_0_233"/>
          <p:cNvSpPr/>
          <p:nvPr/>
        </p:nvSpPr>
        <p:spPr>
          <a:xfrm>
            <a:off x="0" y="417933"/>
            <a:ext cx="12192000" cy="80400"/>
          </a:xfrm>
          <a:prstGeom prst="rect">
            <a:avLst/>
          </a:prstGeom>
          <a:solidFill>
            <a:srgbClr val="02BFF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sp>
        <p:nvSpPr>
          <p:cNvPr id="177" name="Google Shape;177;g32d3b67a4c0_0_233"/>
          <p:cNvSpPr/>
          <p:nvPr/>
        </p:nvSpPr>
        <p:spPr>
          <a:xfrm>
            <a:off x="0" y="1495400"/>
            <a:ext cx="12192000" cy="80400"/>
          </a:xfrm>
          <a:prstGeom prst="rect">
            <a:avLst/>
          </a:prstGeom>
          <a:solidFill>
            <a:srgbClr val="02BFF5"/>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p>
        </p:txBody>
      </p:sp>
      <p:pic>
        <p:nvPicPr>
          <p:cNvPr id="178" name="Google Shape;178;g32d3b67a4c0_0_233"/>
          <p:cNvPicPr preferRelativeResize="0"/>
          <p:nvPr/>
        </p:nvPicPr>
        <p:blipFill>
          <a:blip r:embed="rId4">
            <a:alphaModFix/>
          </a:blip>
          <a:stretch>
            <a:fillRect/>
          </a:stretch>
        </p:blipFill>
        <p:spPr>
          <a:xfrm>
            <a:off x="2522983" y="718867"/>
            <a:ext cx="2489364" cy="556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descr="A picture containing dune&#10;&#10;Description automatically generated" id="184" name="Google Shape;184;p12"/>
          <p:cNvPicPr preferRelativeResize="0"/>
          <p:nvPr/>
        </p:nvPicPr>
        <p:blipFill rotWithShape="1">
          <a:blip r:embed="rId3">
            <a:alphaModFix/>
          </a:blip>
          <a:srcRect b="0" l="0" r="0" t="0"/>
          <a:stretch/>
        </p:blipFill>
        <p:spPr>
          <a:xfrm>
            <a:off x="-2" y="0"/>
            <a:ext cx="12192004" cy="6857999"/>
          </a:xfrm>
          <a:prstGeom prst="rect">
            <a:avLst/>
          </a:prstGeom>
          <a:noFill/>
          <a:ln>
            <a:noFill/>
          </a:ln>
        </p:spPr>
      </p:pic>
      <p:sp>
        <p:nvSpPr>
          <p:cNvPr id="185" name="Google Shape;185;p12"/>
          <p:cNvSpPr txBox="1"/>
          <p:nvPr/>
        </p:nvSpPr>
        <p:spPr>
          <a:xfrm>
            <a:off x="6258864" y="338180"/>
            <a:ext cx="6177900" cy="124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7500" u="none" cap="none" strike="noStrike">
                <a:solidFill>
                  <a:srgbClr val="0F183F"/>
                </a:solidFill>
                <a:latin typeface="Impact"/>
                <a:ea typeface="Impact"/>
                <a:cs typeface="Impact"/>
                <a:sym typeface="Impact"/>
              </a:rPr>
              <a:t>OUR MISSION</a:t>
            </a:r>
            <a:endParaRPr sz="100">
              <a:latin typeface="Impact"/>
              <a:ea typeface="Impact"/>
              <a:cs typeface="Impact"/>
              <a:sym typeface="Impact"/>
            </a:endParaRPr>
          </a:p>
        </p:txBody>
      </p:sp>
      <p:sp>
        <p:nvSpPr>
          <p:cNvPr id="186" name="Google Shape;186;p12"/>
          <p:cNvSpPr txBox="1"/>
          <p:nvPr/>
        </p:nvSpPr>
        <p:spPr>
          <a:xfrm>
            <a:off x="623817" y="623030"/>
            <a:ext cx="61779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800" u="none" cap="none" strike="noStrike">
                <a:solidFill>
                  <a:srgbClr val="2853A6"/>
                </a:solidFill>
                <a:latin typeface="Impact"/>
                <a:ea typeface="Impact"/>
                <a:cs typeface="Impact"/>
                <a:sym typeface="Impact"/>
              </a:rPr>
              <a:t>THE </a:t>
            </a:r>
            <a:r>
              <a:rPr lang="en-US" sz="3800">
                <a:solidFill>
                  <a:srgbClr val="2853A6"/>
                </a:solidFill>
                <a:latin typeface="Impact"/>
                <a:ea typeface="Impact"/>
                <a:cs typeface="Impact"/>
                <a:sym typeface="Impact"/>
              </a:rPr>
              <a:t>DNA</a:t>
            </a:r>
            <a:r>
              <a:rPr i="0" lang="en-US" sz="3800" u="none" cap="none" strike="noStrike">
                <a:solidFill>
                  <a:srgbClr val="2853A6"/>
                </a:solidFill>
                <a:latin typeface="Impact"/>
                <a:ea typeface="Impact"/>
                <a:cs typeface="Impact"/>
                <a:sym typeface="Impact"/>
              </a:rPr>
              <a:t> OF BEXLEY SCHOOLS:</a:t>
            </a:r>
            <a:endParaRPr sz="100">
              <a:latin typeface="Impact"/>
              <a:ea typeface="Impact"/>
              <a:cs typeface="Impact"/>
              <a:sym typeface="Impact"/>
            </a:endParaRPr>
          </a:p>
        </p:txBody>
      </p:sp>
      <p:sp>
        <p:nvSpPr>
          <p:cNvPr id="187" name="Google Shape;187;p12"/>
          <p:cNvSpPr/>
          <p:nvPr/>
        </p:nvSpPr>
        <p:spPr>
          <a:xfrm>
            <a:off x="1277654" y="1770003"/>
            <a:ext cx="2981195" cy="676404"/>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200" u="none" cap="none" strike="noStrike">
                <a:solidFill>
                  <a:schemeClr val="lt1"/>
                </a:solidFill>
                <a:latin typeface="DM Sans"/>
                <a:ea typeface="DM Sans"/>
                <a:cs typeface="DM Sans"/>
                <a:sym typeface="DM Sans"/>
              </a:rPr>
              <a:t>Learn with Curiosity</a:t>
            </a:r>
            <a:endParaRPr sz="1200">
              <a:latin typeface="DM Sans"/>
              <a:ea typeface="DM Sans"/>
              <a:cs typeface="DM Sans"/>
              <a:sym typeface="DM Sans"/>
            </a:endParaRPr>
          </a:p>
        </p:txBody>
      </p:sp>
      <p:sp>
        <p:nvSpPr>
          <p:cNvPr id="188" name="Google Shape;188;p12"/>
          <p:cNvSpPr/>
          <p:nvPr/>
        </p:nvSpPr>
        <p:spPr>
          <a:xfrm>
            <a:off x="4584526" y="1770003"/>
            <a:ext cx="3382027" cy="676404"/>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200" u="none" cap="none" strike="noStrike">
                <a:solidFill>
                  <a:schemeClr val="lt1"/>
                </a:solidFill>
                <a:latin typeface="DM Sans"/>
                <a:ea typeface="DM Sans"/>
                <a:cs typeface="DM Sans"/>
                <a:sym typeface="DM Sans"/>
              </a:rPr>
              <a:t>Demonstrate Kindness</a:t>
            </a:r>
            <a:endParaRPr sz="1200">
              <a:latin typeface="DM Sans"/>
              <a:ea typeface="DM Sans"/>
              <a:cs typeface="DM Sans"/>
              <a:sym typeface="DM Sans"/>
            </a:endParaRPr>
          </a:p>
        </p:txBody>
      </p:sp>
      <p:sp>
        <p:nvSpPr>
          <p:cNvPr id="189" name="Google Shape;189;p12"/>
          <p:cNvSpPr/>
          <p:nvPr/>
        </p:nvSpPr>
        <p:spPr>
          <a:xfrm>
            <a:off x="8267178" y="1770003"/>
            <a:ext cx="2404997" cy="676404"/>
          </a:xfrm>
          <a:prstGeom prst="roundRect">
            <a:avLst>
              <a:gd fmla="val 16667" name="adj"/>
            </a:avLst>
          </a:prstGeom>
          <a:solidFill>
            <a:srgbClr val="0F18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i="0" lang="en-US" sz="2200" u="none" cap="none" strike="noStrike">
                <a:solidFill>
                  <a:schemeClr val="lt1"/>
                </a:solidFill>
                <a:latin typeface="DM Sans"/>
                <a:ea typeface="DM Sans"/>
                <a:cs typeface="DM Sans"/>
                <a:sym typeface="DM Sans"/>
              </a:rPr>
              <a:t>Embrace Equity</a:t>
            </a:r>
            <a:endParaRPr sz="1200">
              <a:latin typeface="DM Sans"/>
              <a:ea typeface="DM Sans"/>
              <a:cs typeface="DM Sans"/>
              <a:sym typeface="DM Sans"/>
            </a:endParaRPr>
          </a:p>
        </p:txBody>
      </p:sp>
      <p:sp>
        <p:nvSpPr>
          <p:cNvPr id="190" name="Google Shape;190;p12"/>
          <p:cNvSpPr txBox="1"/>
          <p:nvPr/>
        </p:nvSpPr>
        <p:spPr>
          <a:xfrm>
            <a:off x="2242157" y="2479025"/>
            <a:ext cx="80667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Font typeface="Arial"/>
              <a:buNone/>
            </a:pPr>
            <a:r>
              <a:rPr i="0" lang="en-US" sz="2200" u="none" cap="none" strike="noStrike">
                <a:solidFill>
                  <a:srgbClr val="2853A6"/>
                </a:solidFill>
                <a:latin typeface="DM Sans"/>
                <a:ea typeface="DM Sans"/>
                <a:cs typeface="DM Sans"/>
                <a:sym typeface="DM Sans"/>
                <a:extLst>
                  <a:ext uri="http://customooxmlschemas.google.com/">
                    <go:slidesCustomData xmlns:go="http://customooxmlschemas.google.com/" textRoundtripDataId="0"/>
                  </a:ext>
                </a:extLst>
              </a:rPr>
              <a:t>“</a:t>
            </a:r>
            <a:r>
              <a:rPr lang="en-US" sz="2200">
                <a:solidFill>
                  <a:srgbClr val="2853A6"/>
                </a:solidFill>
                <a:latin typeface="DM Sans"/>
                <a:ea typeface="DM Sans"/>
                <a:cs typeface="DM Sans"/>
                <a:sym typeface="DM Sans"/>
                <a:extLst>
                  <a:ext uri="http://customooxmlschemas.google.com/">
                    <go:slidesCustomData xmlns:go="http://customooxmlschemas.google.com/" textRoundtripDataId="1"/>
                  </a:ext>
                </a:extLst>
              </a:rPr>
              <a:t>Where students, staff, and families feel supported, </a:t>
            </a:r>
            <a:br>
              <a:rPr lang="en-US" sz="2200">
                <a:solidFill>
                  <a:srgbClr val="2853A6"/>
                </a:solidFill>
                <a:latin typeface="DM Sans"/>
                <a:ea typeface="DM Sans"/>
                <a:cs typeface="DM Sans"/>
                <a:sym typeface="DM Sans"/>
                <a:extLst>
                  <a:ext uri="http://customooxmlschemas.google.com/">
                    <go:slidesCustomData xmlns:go="http://customooxmlschemas.google.com/" textRoundtripDataId="1"/>
                  </a:ext>
                </a:extLst>
              </a:rPr>
            </a:br>
            <a:r>
              <a:rPr lang="en-US" sz="2200">
                <a:solidFill>
                  <a:srgbClr val="2853A6"/>
                </a:solidFill>
                <a:latin typeface="DM Sans"/>
                <a:ea typeface="DM Sans"/>
                <a:cs typeface="DM Sans"/>
                <a:sym typeface="DM Sans"/>
                <a:extLst>
                  <a:ext uri="http://customooxmlschemas.google.com/">
                    <go:slidesCustomData xmlns:go="http://customooxmlschemas.google.com/" textRoundtripDataId="1"/>
                  </a:ext>
                </a:extLst>
              </a:rPr>
              <a:t>valued , and inspired to achieve.</a:t>
            </a:r>
            <a:r>
              <a:rPr lang="en-US" sz="2200">
                <a:solidFill>
                  <a:srgbClr val="2853A6"/>
                </a:solidFill>
                <a:latin typeface="DM Sans"/>
                <a:ea typeface="DM Sans"/>
                <a:cs typeface="DM Sans"/>
                <a:sym typeface="DM Sans"/>
              </a:rPr>
              <a:t>”</a:t>
            </a:r>
            <a:endParaRPr i="0" sz="6400" u="none" cap="none" strike="noStrike">
              <a:solidFill>
                <a:srgbClr val="2853A6"/>
              </a:solidFill>
              <a:latin typeface="DM Sans"/>
              <a:ea typeface="DM Sans"/>
              <a:cs typeface="DM Sans"/>
              <a:sym typeface="DM Sans"/>
            </a:endParaRPr>
          </a:p>
        </p:txBody>
      </p:sp>
      <p:pic>
        <p:nvPicPr>
          <p:cNvPr descr="A person standing with a group of kids&#10;&#10;AI-generated content may be incorrect." id="191" name="Google Shape;191;p12"/>
          <p:cNvPicPr preferRelativeResize="0"/>
          <p:nvPr/>
        </p:nvPicPr>
        <p:blipFill rotWithShape="1">
          <a:blip r:embed="rId4">
            <a:alphaModFix/>
          </a:blip>
          <a:srcRect b="38991" l="0" r="0" t="5235"/>
          <a:stretch/>
        </p:blipFill>
        <p:spPr>
          <a:xfrm>
            <a:off x="0" y="3278108"/>
            <a:ext cx="3488495" cy="1945638"/>
          </a:xfrm>
          <a:prstGeom prst="rect">
            <a:avLst/>
          </a:prstGeom>
          <a:noFill/>
          <a:ln>
            <a:noFill/>
          </a:ln>
        </p:spPr>
      </p:pic>
      <p:pic>
        <p:nvPicPr>
          <p:cNvPr descr="A group of people standing on a basketball court&#10;&#10;AI-generated content may be incorrect." id="192" name="Google Shape;192;p12"/>
          <p:cNvPicPr preferRelativeResize="0"/>
          <p:nvPr/>
        </p:nvPicPr>
        <p:blipFill rotWithShape="1">
          <a:blip r:embed="rId5">
            <a:alphaModFix/>
          </a:blip>
          <a:srcRect b="20186" l="0" r="0" t="12558"/>
          <a:stretch/>
        </p:blipFill>
        <p:spPr>
          <a:xfrm>
            <a:off x="-2" y="5294584"/>
            <a:ext cx="3488495" cy="1563416"/>
          </a:xfrm>
          <a:prstGeom prst="rect">
            <a:avLst/>
          </a:prstGeom>
          <a:noFill/>
          <a:ln>
            <a:noFill/>
          </a:ln>
        </p:spPr>
      </p:pic>
      <p:pic>
        <p:nvPicPr>
          <p:cNvPr descr="A person reading a book in a classroom&#10;&#10;AI-generated content may be incorrect." id="193" name="Google Shape;193;p12"/>
          <p:cNvPicPr preferRelativeResize="0"/>
          <p:nvPr/>
        </p:nvPicPr>
        <p:blipFill rotWithShape="1">
          <a:blip r:embed="rId6">
            <a:alphaModFix/>
          </a:blip>
          <a:srcRect b="0" l="17854" r="36571" t="0"/>
          <a:stretch/>
        </p:blipFill>
        <p:spPr>
          <a:xfrm>
            <a:off x="3565494" y="3280387"/>
            <a:ext cx="2445778" cy="3577613"/>
          </a:xfrm>
          <a:prstGeom prst="rect">
            <a:avLst/>
          </a:prstGeom>
          <a:noFill/>
          <a:ln>
            <a:noFill/>
          </a:ln>
        </p:spPr>
      </p:pic>
      <p:pic>
        <p:nvPicPr>
          <p:cNvPr descr="A child looking through a magnifying glass&#10;&#10;AI-generated content may be incorrect." id="194" name="Google Shape;194;p12"/>
          <p:cNvPicPr preferRelativeResize="0"/>
          <p:nvPr/>
        </p:nvPicPr>
        <p:blipFill rotWithShape="1">
          <a:blip r:embed="rId7">
            <a:alphaModFix/>
          </a:blip>
          <a:srcRect b="0" l="0" r="0" t="0"/>
          <a:stretch/>
        </p:blipFill>
        <p:spPr>
          <a:xfrm>
            <a:off x="6096000" y="3271894"/>
            <a:ext cx="1775381" cy="1775381"/>
          </a:xfrm>
          <a:prstGeom prst="rect">
            <a:avLst/>
          </a:prstGeom>
          <a:noFill/>
          <a:ln>
            <a:noFill/>
          </a:ln>
        </p:spPr>
      </p:pic>
      <p:pic>
        <p:nvPicPr>
          <p:cNvPr descr="A child pointing at a piece of paper&#10;&#10;AI-generated content may be incorrect." id="195" name="Google Shape;195;p12"/>
          <p:cNvPicPr preferRelativeResize="0"/>
          <p:nvPr/>
        </p:nvPicPr>
        <p:blipFill rotWithShape="1">
          <a:blip r:embed="rId8">
            <a:alphaModFix/>
          </a:blip>
          <a:srcRect b="0" l="0" r="0" t="0"/>
          <a:stretch/>
        </p:blipFill>
        <p:spPr>
          <a:xfrm>
            <a:off x="6096000" y="5116514"/>
            <a:ext cx="1775381" cy="1775381"/>
          </a:xfrm>
          <a:prstGeom prst="rect">
            <a:avLst/>
          </a:prstGeom>
          <a:noFill/>
          <a:ln>
            <a:noFill/>
          </a:ln>
        </p:spPr>
      </p:pic>
      <p:pic>
        <p:nvPicPr>
          <p:cNvPr descr="A person giving a presentation to a group of students&#10;&#10;AI-generated content may be incorrect." id="196" name="Google Shape;196;p12"/>
          <p:cNvPicPr preferRelativeResize="0"/>
          <p:nvPr/>
        </p:nvPicPr>
        <p:blipFill rotWithShape="1">
          <a:blip r:embed="rId9">
            <a:alphaModFix/>
          </a:blip>
          <a:srcRect b="0" l="0" r="0" t="0"/>
          <a:stretch/>
        </p:blipFill>
        <p:spPr>
          <a:xfrm>
            <a:off x="7956109" y="3271894"/>
            <a:ext cx="2197497" cy="1464998"/>
          </a:xfrm>
          <a:prstGeom prst="rect">
            <a:avLst/>
          </a:prstGeom>
          <a:noFill/>
          <a:ln>
            <a:noFill/>
          </a:ln>
        </p:spPr>
      </p:pic>
      <p:pic>
        <p:nvPicPr>
          <p:cNvPr descr="A group of people posing for a photo&#10;&#10;AI-generated content may be incorrect." id="197" name="Google Shape;197;p12"/>
          <p:cNvPicPr preferRelativeResize="0"/>
          <p:nvPr/>
        </p:nvPicPr>
        <p:blipFill rotWithShape="1">
          <a:blip r:embed="rId10">
            <a:alphaModFix/>
          </a:blip>
          <a:srcRect b="0" l="21591" r="9506" t="0"/>
          <a:stretch/>
        </p:blipFill>
        <p:spPr>
          <a:xfrm>
            <a:off x="7956108" y="4808927"/>
            <a:ext cx="2197497" cy="2126145"/>
          </a:xfrm>
          <a:prstGeom prst="rect">
            <a:avLst/>
          </a:prstGeom>
          <a:noFill/>
          <a:ln>
            <a:noFill/>
          </a:ln>
        </p:spPr>
      </p:pic>
      <p:pic>
        <p:nvPicPr>
          <p:cNvPr id="198" name="Google Shape;198;p12"/>
          <p:cNvPicPr preferRelativeResize="0"/>
          <p:nvPr/>
        </p:nvPicPr>
        <p:blipFill rotWithShape="1">
          <a:blip r:embed="rId11">
            <a:alphaModFix/>
          </a:blip>
          <a:srcRect b="0" l="21624" r="45168" t="0"/>
          <a:stretch/>
        </p:blipFill>
        <p:spPr>
          <a:xfrm>
            <a:off x="10238328" y="3271900"/>
            <a:ext cx="1953675" cy="3586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53A6"/>
        </a:solidFill>
      </p:bgPr>
    </p:bg>
    <p:spTree>
      <p:nvGrpSpPr>
        <p:cNvPr id="202" name="Shape 202"/>
        <p:cNvGrpSpPr/>
        <p:nvPr/>
      </p:nvGrpSpPr>
      <p:grpSpPr>
        <a:xfrm>
          <a:off x="0" y="0"/>
          <a:ext cx="0" cy="0"/>
          <a:chOff x="0" y="0"/>
          <a:chExt cx="0" cy="0"/>
        </a:xfrm>
      </p:grpSpPr>
      <p:pic>
        <p:nvPicPr>
          <p:cNvPr descr="A group of people in blue graduation gowns and caps&#10;&#10;AI-generated content may be incorrect." id="203" name="Google Shape;203;p13"/>
          <p:cNvPicPr preferRelativeResize="0"/>
          <p:nvPr/>
        </p:nvPicPr>
        <p:blipFill rotWithShape="1">
          <a:blip r:embed="rId3">
            <a:alphaModFix/>
          </a:blip>
          <a:srcRect b="1" l="0" r="6421" t="-19043"/>
          <a:stretch/>
        </p:blipFill>
        <p:spPr>
          <a:xfrm>
            <a:off x="7566870" y="-1517904"/>
            <a:ext cx="6010948" cy="7646673"/>
          </a:xfrm>
          <a:prstGeom prst="roundRect">
            <a:avLst>
              <a:gd fmla="val 23360" name="adj"/>
            </a:avLst>
          </a:prstGeom>
          <a:noFill/>
          <a:ln>
            <a:noFill/>
          </a:ln>
        </p:spPr>
      </p:pic>
      <p:sp>
        <p:nvSpPr>
          <p:cNvPr id="204" name="Google Shape;204;p13"/>
          <p:cNvSpPr txBox="1"/>
          <p:nvPr/>
        </p:nvSpPr>
        <p:spPr>
          <a:xfrm>
            <a:off x="339589" y="508530"/>
            <a:ext cx="11512800" cy="1031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6100" u="none" cap="none" strike="noStrike">
                <a:solidFill>
                  <a:schemeClr val="lt1"/>
                </a:solidFill>
                <a:latin typeface="Impact"/>
                <a:ea typeface="Impact"/>
                <a:cs typeface="Impact"/>
                <a:sym typeface="Impact"/>
              </a:rPr>
              <a:t>ACADEMIC EXCELLENCE</a:t>
            </a:r>
            <a:endParaRPr sz="6100">
              <a:latin typeface="Impact"/>
              <a:ea typeface="Impact"/>
              <a:cs typeface="Impact"/>
              <a:sym typeface="Impact"/>
            </a:endParaRPr>
          </a:p>
        </p:txBody>
      </p:sp>
      <p:sp>
        <p:nvSpPr>
          <p:cNvPr id="205" name="Google Shape;205;p13"/>
          <p:cNvSpPr txBox="1"/>
          <p:nvPr/>
        </p:nvSpPr>
        <p:spPr>
          <a:xfrm>
            <a:off x="597539" y="2393687"/>
            <a:ext cx="24606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Graduation Rate</a:t>
            </a:r>
            <a:endParaRPr i="0" sz="6400" u="none" cap="none" strike="noStrike">
              <a:solidFill>
                <a:schemeClr val="accent6"/>
              </a:solidFill>
              <a:latin typeface="DM Sans"/>
              <a:ea typeface="DM Sans"/>
              <a:cs typeface="DM Sans"/>
              <a:sym typeface="DM Sans"/>
            </a:endParaRPr>
          </a:p>
        </p:txBody>
      </p:sp>
      <p:sp>
        <p:nvSpPr>
          <p:cNvPr id="206" name="Google Shape;206;p13"/>
          <p:cNvSpPr txBox="1"/>
          <p:nvPr/>
        </p:nvSpPr>
        <p:spPr>
          <a:xfrm>
            <a:off x="597539" y="1865931"/>
            <a:ext cx="24606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800" u="none" cap="none" strike="noStrike">
                <a:solidFill>
                  <a:schemeClr val="lt1"/>
                </a:solidFill>
                <a:latin typeface="DM Sans Black"/>
                <a:ea typeface="DM Sans Black"/>
                <a:cs typeface="DM Sans Black"/>
                <a:sym typeface="DM Sans Black"/>
              </a:rPr>
              <a:t>98%</a:t>
            </a:r>
            <a:endParaRPr i="0" sz="3800" u="none" cap="none" strike="noStrike">
              <a:solidFill>
                <a:schemeClr val="lt1"/>
              </a:solidFill>
              <a:latin typeface="DM Sans Black"/>
              <a:ea typeface="DM Sans Black"/>
              <a:cs typeface="DM Sans Black"/>
              <a:sym typeface="DM Sans Black"/>
            </a:endParaRPr>
          </a:p>
        </p:txBody>
      </p:sp>
      <p:sp>
        <p:nvSpPr>
          <p:cNvPr id="207" name="Google Shape;207;p13"/>
          <p:cNvSpPr txBox="1"/>
          <p:nvPr/>
        </p:nvSpPr>
        <p:spPr>
          <a:xfrm>
            <a:off x="3058011" y="2393687"/>
            <a:ext cx="3491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State Performance Index</a:t>
            </a:r>
            <a:endParaRPr i="0" sz="6400" u="none" cap="none" strike="noStrike">
              <a:solidFill>
                <a:schemeClr val="accent6"/>
              </a:solidFill>
              <a:latin typeface="DM Sans"/>
              <a:ea typeface="DM Sans"/>
              <a:cs typeface="DM Sans"/>
              <a:sym typeface="DM Sans"/>
            </a:endParaRPr>
          </a:p>
        </p:txBody>
      </p:sp>
      <p:sp>
        <p:nvSpPr>
          <p:cNvPr id="208" name="Google Shape;208;p13"/>
          <p:cNvSpPr txBox="1"/>
          <p:nvPr/>
        </p:nvSpPr>
        <p:spPr>
          <a:xfrm>
            <a:off x="3058011" y="1865931"/>
            <a:ext cx="24606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800" u="none" cap="none" strike="noStrike">
                <a:solidFill>
                  <a:schemeClr val="lt1"/>
                </a:solidFill>
                <a:latin typeface="DM Sans Black"/>
                <a:ea typeface="DM Sans Black"/>
                <a:cs typeface="DM Sans Black"/>
                <a:sym typeface="DM Sans Black"/>
              </a:rPr>
              <a:t>93.4%</a:t>
            </a:r>
            <a:endParaRPr i="0" sz="3800" u="none" cap="none" strike="noStrike">
              <a:solidFill>
                <a:schemeClr val="lt1"/>
              </a:solidFill>
              <a:latin typeface="DM Sans Black"/>
              <a:ea typeface="DM Sans Black"/>
              <a:cs typeface="DM Sans Black"/>
              <a:sym typeface="DM Sans Black"/>
            </a:endParaRPr>
          </a:p>
        </p:txBody>
      </p:sp>
      <p:sp>
        <p:nvSpPr>
          <p:cNvPr id="209" name="Google Shape;209;p13"/>
          <p:cNvSpPr txBox="1"/>
          <p:nvPr/>
        </p:nvSpPr>
        <p:spPr>
          <a:xfrm>
            <a:off x="597539" y="3312481"/>
            <a:ext cx="18654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Average</a:t>
            </a:r>
            <a:endParaRPr sz="1200">
              <a:latin typeface="DM Sans"/>
              <a:ea typeface="DM Sans"/>
              <a:cs typeface="DM Sans"/>
              <a:sym typeface="DM Sans"/>
            </a:endParaRPr>
          </a:p>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ACT:</a:t>
            </a:r>
            <a:endParaRPr i="0" sz="6400" u="none" cap="none" strike="noStrike">
              <a:solidFill>
                <a:schemeClr val="accent6"/>
              </a:solidFill>
              <a:latin typeface="DM Sans"/>
              <a:ea typeface="DM Sans"/>
              <a:cs typeface="DM Sans"/>
              <a:sym typeface="DM Sans"/>
            </a:endParaRPr>
          </a:p>
        </p:txBody>
      </p:sp>
      <p:sp>
        <p:nvSpPr>
          <p:cNvPr id="210" name="Google Shape;210;p13"/>
          <p:cNvSpPr txBox="1"/>
          <p:nvPr/>
        </p:nvSpPr>
        <p:spPr>
          <a:xfrm>
            <a:off x="597539" y="3932929"/>
            <a:ext cx="18654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800" u="none" cap="none" strike="noStrike">
                <a:solidFill>
                  <a:schemeClr val="lt1"/>
                </a:solidFill>
                <a:latin typeface="DM Sans Black"/>
                <a:ea typeface="DM Sans Black"/>
                <a:cs typeface="DM Sans Black"/>
                <a:sym typeface="DM Sans Black"/>
              </a:rPr>
              <a:t>24</a:t>
            </a:r>
            <a:endParaRPr i="0" sz="3800" u="none" cap="none" strike="noStrike">
              <a:solidFill>
                <a:schemeClr val="lt1"/>
              </a:solidFill>
              <a:latin typeface="DM Sans Black"/>
              <a:ea typeface="DM Sans Black"/>
              <a:cs typeface="DM Sans Black"/>
              <a:sym typeface="DM Sans Black"/>
            </a:endParaRPr>
          </a:p>
        </p:txBody>
      </p:sp>
      <p:sp>
        <p:nvSpPr>
          <p:cNvPr id="211" name="Google Shape;211;p13"/>
          <p:cNvSpPr txBox="1"/>
          <p:nvPr/>
        </p:nvSpPr>
        <p:spPr>
          <a:xfrm>
            <a:off x="1925067" y="3678218"/>
            <a:ext cx="1865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SAT:</a:t>
            </a:r>
            <a:endParaRPr i="0" sz="6400" u="none" cap="none" strike="noStrike">
              <a:solidFill>
                <a:schemeClr val="accent6"/>
              </a:solidFill>
              <a:latin typeface="DM Sans"/>
              <a:ea typeface="DM Sans"/>
              <a:cs typeface="DM Sans"/>
              <a:sym typeface="DM Sans"/>
            </a:endParaRPr>
          </a:p>
        </p:txBody>
      </p:sp>
      <p:sp>
        <p:nvSpPr>
          <p:cNvPr id="212" name="Google Shape;212;p13"/>
          <p:cNvSpPr txBox="1"/>
          <p:nvPr/>
        </p:nvSpPr>
        <p:spPr>
          <a:xfrm>
            <a:off x="1925067" y="3932929"/>
            <a:ext cx="18654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800" u="none" cap="none" strike="noStrike">
                <a:solidFill>
                  <a:schemeClr val="lt1"/>
                </a:solidFill>
                <a:latin typeface="DM Sans Black"/>
                <a:ea typeface="DM Sans Black"/>
                <a:cs typeface="DM Sans Black"/>
                <a:sym typeface="DM Sans Black"/>
              </a:rPr>
              <a:t>1275</a:t>
            </a:r>
            <a:endParaRPr i="0" sz="3800" u="none" cap="none" strike="noStrike">
              <a:solidFill>
                <a:schemeClr val="lt1"/>
              </a:solidFill>
              <a:latin typeface="DM Sans Black"/>
              <a:ea typeface="DM Sans Black"/>
              <a:cs typeface="DM Sans Black"/>
              <a:sym typeface="DM Sans Black"/>
            </a:endParaRPr>
          </a:p>
        </p:txBody>
      </p:sp>
      <p:sp>
        <p:nvSpPr>
          <p:cNvPr id="213" name="Google Shape;213;p13"/>
          <p:cNvSpPr txBox="1"/>
          <p:nvPr/>
        </p:nvSpPr>
        <p:spPr>
          <a:xfrm>
            <a:off x="3635527" y="3885595"/>
            <a:ext cx="5691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Public High School in Ohio</a:t>
            </a:r>
            <a:endParaRPr sz="1200">
              <a:latin typeface="DM Sans"/>
              <a:ea typeface="DM Sans"/>
              <a:cs typeface="DM Sans"/>
              <a:sym typeface="DM Sans"/>
            </a:endParaRPr>
          </a:p>
          <a:p>
            <a:pPr indent="0" lvl="0" marL="0" marR="0" rtl="0" algn="l">
              <a:lnSpc>
                <a:spcPct val="100000"/>
              </a:lnSpc>
              <a:spcBef>
                <a:spcPts val="0"/>
              </a:spcBef>
              <a:spcAft>
                <a:spcPts val="0"/>
              </a:spcAft>
              <a:buNone/>
            </a:pPr>
            <a:r>
              <a:rPr i="1" lang="en-US" u="none" cap="none" strike="noStrike">
                <a:solidFill>
                  <a:schemeClr val="accent6"/>
                </a:solidFill>
                <a:latin typeface="DM Sans"/>
                <a:ea typeface="DM Sans"/>
                <a:cs typeface="DM Sans"/>
                <a:sym typeface="DM Sans"/>
              </a:rPr>
              <a:t>(U.S. News &amp; World Report)</a:t>
            </a:r>
            <a:endParaRPr i="1" sz="4600" u="none" cap="none" strike="noStrike">
              <a:solidFill>
                <a:schemeClr val="accent6"/>
              </a:solidFill>
              <a:latin typeface="DM Sans"/>
              <a:ea typeface="DM Sans"/>
              <a:cs typeface="DM Sans"/>
              <a:sym typeface="DM Sans"/>
            </a:endParaRPr>
          </a:p>
        </p:txBody>
      </p:sp>
      <p:sp>
        <p:nvSpPr>
          <p:cNvPr id="214" name="Google Shape;214;p13"/>
          <p:cNvSpPr txBox="1"/>
          <p:nvPr/>
        </p:nvSpPr>
        <p:spPr>
          <a:xfrm>
            <a:off x="3635528" y="3357839"/>
            <a:ext cx="2460600" cy="67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800" u="none" cap="none" strike="noStrike">
                <a:solidFill>
                  <a:schemeClr val="lt1"/>
                </a:solidFill>
                <a:latin typeface="DM Sans Black"/>
                <a:ea typeface="DM Sans Black"/>
                <a:cs typeface="DM Sans Black"/>
                <a:sym typeface="DM Sans Black"/>
              </a:rPr>
              <a:t>#2</a:t>
            </a:r>
            <a:endParaRPr i="0" sz="3800" u="none" cap="none" strike="noStrike">
              <a:solidFill>
                <a:schemeClr val="lt1"/>
              </a:solidFill>
              <a:latin typeface="DM Sans Black"/>
              <a:ea typeface="DM Sans Black"/>
              <a:cs typeface="DM Sans Black"/>
              <a:sym typeface="DM Sans Black"/>
            </a:endParaRPr>
          </a:p>
        </p:txBody>
      </p:sp>
      <p:grpSp>
        <p:nvGrpSpPr>
          <p:cNvPr id="215" name="Google Shape;215;p13"/>
          <p:cNvGrpSpPr/>
          <p:nvPr/>
        </p:nvGrpSpPr>
        <p:grpSpPr>
          <a:xfrm>
            <a:off x="701695" y="5147492"/>
            <a:ext cx="2987039" cy="548640"/>
            <a:chOff x="1489971" y="5710403"/>
            <a:chExt cx="2987039" cy="548640"/>
          </a:xfrm>
        </p:grpSpPr>
        <p:sp>
          <p:nvSpPr>
            <p:cNvPr id="216" name="Google Shape;216;p13"/>
            <p:cNvSpPr/>
            <p:nvPr/>
          </p:nvSpPr>
          <p:spPr>
            <a:xfrm>
              <a:off x="1489971" y="5710403"/>
              <a:ext cx="548640" cy="548640"/>
            </a:xfrm>
            <a:prstGeom prst="star5">
              <a:avLst>
                <a:gd fmla="val 31404" name="adj"/>
                <a:gd fmla="val 105146" name="hf"/>
                <a:gd fmla="val 110557" name="vf"/>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7" name="Google Shape;217;p13"/>
            <p:cNvSpPr/>
            <p:nvPr/>
          </p:nvSpPr>
          <p:spPr>
            <a:xfrm>
              <a:off x="2099571" y="5710403"/>
              <a:ext cx="548640" cy="548640"/>
            </a:xfrm>
            <a:prstGeom prst="star5">
              <a:avLst>
                <a:gd fmla="val 31404" name="adj"/>
                <a:gd fmla="val 105146" name="hf"/>
                <a:gd fmla="val 110557" name="vf"/>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8" name="Google Shape;218;p13"/>
            <p:cNvSpPr/>
            <p:nvPr/>
          </p:nvSpPr>
          <p:spPr>
            <a:xfrm>
              <a:off x="2709171" y="5710403"/>
              <a:ext cx="548640" cy="548640"/>
            </a:xfrm>
            <a:prstGeom prst="star5">
              <a:avLst>
                <a:gd fmla="val 31404" name="adj"/>
                <a:gd fmla="val 105146" name="hf"/>
                <a:gd fmla="val 110557" name="vf"/>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9" name="Google Shape;219;p13"/>
            <p:cNvSpPr/>
            <p:nvPr/>
          </p:nvSpPr>
          <p:spPr>
            <a:xfrm>
              <a:off x="3324991" y="5710403"/>
              <a:ext cx="548640" cy="548640"/>
            </a:xfrm>
            <a:prstGeom prst="star5">
              <a:avLst>
                <a:gd fmla="val 31404" name="adj"/>
                <a:gd fmla="val 105146" name="hf"/>
                <a:gd fmla="val 110557" name="vf"/>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0" name="Google Shape;220;p13"/>
            <p:cNvSpPr/>
            <p:nvPr/>
          </p:nvSpPr>
          <p:spPr>
            <a:xfrm>
              <a:off x="3928370" y="5710403"/>
              <a:ext cx="548640" cy="548640"/>
            </a:xfrm>
            <a:prstGeom prst="star5">
              <a:avLst>
                <a:gd fmla="val 31404" name="adj"/>
                <a:gd fmla="val 105146" name="hf"/>
                <a:gd fmla="val 110557" name="vf"/>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21" name="Google Shape;221;p13"/>
          <p:cNvSpPr txBox="1"/>
          <p:nvPr/>
        </p:nvSpPr>
        <p:spPr>
          <a:xfrm>
            <a:off x="597553" y="5724775"/>
            <a:ext cx="76815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200" u="none" cap="none" strike="noStrike">
                <a:solidFill>
                  <a:schemeClr val="accent6"/>
                </a:solidFill>
                <a:latin typeface="DM Sans"/>
                <a:ea typeface="DM Sans"/>
                <a:cs typeface="DM Sans"/>
                <a:sym typeface="DM Sans"/>
              </a:rPr>
              <a:t>Rating from the Ohio Department of Education</a:t>
            </a:r>
            <a:endParaRPr i="0" sz="6400" u="none" cap="none" strike="noStrike">
              <a:solidFill>
                <a:schemeClr val="accent6"/>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292040101d_1_0"/>
          <p:cNvPicPr preferRelativeResize="0"/>
          <p:nvPr/>
        </p:nvPicPr>
        <p:blipFill>
          <a:blip r:embed="rId3">
            <a:alphaModFix/>
          </a:blip>
          <a:stretch>
            <a:fillRect/>
          </a:stretch>
        </p:blipFill>
        <p:spPr>
          <a:xfrm>
            <a:off x="-121000" y="0"/>
            <a:ext cx="12302615" cy="6858001"/>
          </a:xfrm>
          <a:prstGeom prst="rect">
            <a:avLst/>
          </a:prstGeom>
          <a:noFill/>
          <a:ln>
            <a:noFill/>
          </a:ln>
        </p:spPr>
      </p:pic>
      <p:pic>
        <p:nvPicPr>
          <p:cNvPr id="227" name="Google Shape;227;g3292040101d_1_0"/>
          <p:cNvPicPr preferRelativeResize="0"/>
          <p:nvPr/>
        </p:nvPicPr>
        <p:blipFill rotWithShape="1">
          <a:blip r:embed="rId4">
            <a:alphaModFix/>
          </a:blip>
          <a:srcRect b="43118" l="20686" r="10792" t="14558"/>
          <a:stretch/>
        </p:blipFill>
        <p:spPr>
          <a:xfrm>
            <a:off x="10227275" y="-267300"/>
            <a:ext cx="1483800" cy="1374725"/>
          </a:xfrm>
          <a:prstGeom prst="rect">
            <a:avLst/>
          </a:prstGeom>
          <a:noFill/>
          <a:ln cap="flat" cmpd="sng" w="9525">
            <a:solidFill>
              <a:srgbClr val="0B5394"/>
            </a:solidFill>
            <a:prstDash val="solid"/>
            <a:round/>
            <a:headEnd len="sm" w="sm" type="none"/>
            <a:tailEnd len="sm" w="sm" type="none"/>
          </a:ln>
        </p:spPr>
      </p:pic>
      <p:pic>
        <p:nvPicPr>
          <p:cNvPr id="228" name="Google Shape;228;g3292040101d_1_0"/>
          <p:cNvPicPr preferRelativeResize="0"/>
          <p:nvPr/>
        </p:nvPicPr>
        <p:blipFill rotWithShape="1">
          <a:blip r:embed="rId5">
            <a:alphaModFix/>
          </a:blip>
          <a:srcRect b="27290" l="19410" r="22578" t="31472"/>
          <a:stretch/>
        </p:blipFill>
        <p:spPr>
          <a:xfrm>
            <a:off x="6985150" y="-83225"/>
            <a:ext cx="1677100" cy="11922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A picture containing dune&#10;&#10;Description automatically generated" id="233" name="Google Shape;233;p14"/>
          <p:cNvPicPr preferRelativeResize="0"/>
          <p:nvPr/>
        </p:nvPicPr>
        <p:blipFill rotWithShape="1">
          <a:blip r:embed="rId3">
            <a:alphaModFix/>
          </a:blip>
          <a:srcRect b="0" l="0" r="0" t="0"/>
          <a:stretch/>
        </p:blipFill>
        <p:spPr>
          <a:xfrm>
            <a:off x="-2" y="1"/>
            <a:ext cx="12192004" cy="6857999"/>
          </a:xfrm>
          <a:prstGeom prst="rect">
            <a:avLst/>
          </a:prstGeom>
          <a:noFill/>
          <a:ln>
            <a:noFill/>
          </a:ln>
        </p:spPr>
      </p:pic>
      <p:sp>
        <p:nvSpPr>
          <p:cNvPr id="234" name="Google Shape;234;p14"/>
          <p:cNvSpPr txBox="1"/>
          <p:nvPr/>
        </p:nvSpPr>
        <p:spPr>
          <a:xfrm>
            <a:off x="339589" y="314355"/>
            <a:ext cx="11512800" cy="1185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7100" u="none" cap="none" strike="noStrike">
                <a:solidFill>
                  <a:srgbClr val="0F183F"/>
                </a:solidFill>
                <a:latin typeface="Impact"/>
                <a:ea typeface="Impact"/>
                <a:cs typeface="Impact"/>
                <a:sym typeface="Impact"/>
              </a:rPr>
              <a:t>LEADING THE WAY IN EDUCATION</a:t>
            </a:r>
            <a:endParaRPr sz="7100">
              <a:latin typeface="Impact"/>
              <a:ea typeface="Impact"/>
              <a:cs typeface="Impact"/>
              <a:sym typeface="Impact"/>
            </a:endParaRPr>
          </a:p>
        </p:txBody>
      </p:sp>
      <p:sp>
        <p:nvSpPr>
          <p:cNvPr id="235" name="Google Shape;235;p14"/>
          <p:cNvSpPr/>
          <p:nvPr/>
        </p:nvSpPr>
        <p:spPr>
          <a:xfrm>
            <a:off x="541743" y="4246926"/>
            <a:ext cx="3248285" cy="1474606"/>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6" name="Google Shape;236;p14"/>
          <p:cNvSpPr txBox="1"/>
          <p:nvPr/>
        </p:nvSpPr>
        <p:spPr>
          <a:xfrm>
            <a:off x="610825" y="4805475"/>
            <a:ext cx="31113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chemeClr val="accent6"/>
                </a:solidFill>
                <a:latin typeface="DM Sans"/>
                <a:ea typeface="DM Sans"/>
                <a:cs typeface="DM Sans"/>
                <a:sym typeface="DM Sans"/>
              </a:rPr>
              <a:t>DR. JUSTIN </a:t>
            </a:r>
            <a:r>
              <a:rPr b="1" i="0" lang="en-US" sz="2200" u="none" cap="none" strike="noStrike">
                <a:solidFill>
                  <a:schemeClr val="accent6"/>
                </a:solidFill>
                <a:latin typeface="DM Sans"/>
                <a:ea typeface="DM Sans"/>
                <a:cs typeface="DM Sans"/>
                <a:sym typeface="DM Sans"/>
                <a:extLst>
                  <a:ext uri="http://customooxmlschemas.google.com/">
                    <go:slidesCustomData xmlns:go="http://customooxmlschemas.google.com/" textRoundtripDataId="2"/>
                  </a:ext>
                </a:extLst>
              </a:rPr>
              <a:t>D</a:t>
            </a:r>
            <a:r>
              <a:rPr b="1" lang="en-US" sz="2200">
                <a:solidFill>
                  <a:schemeClr val="accent6"/>
                </a:solidFill>
                <a:latin typeface="DM Sans"/>
                <a:ea typeface="DM Sans"/>
                <a:cs typeface="DM Sans"/>
                <a:sym typeface="DM Sans"/>
                <a:extLst>
                  <a:ext uri="http://customooxmlschemas.google.com/">
                    <go:slidesCustomData xmlns:go="http://customooxmlschemas.google.com/" textRoundtripDataId="3"/>
                  </a:ext>
                </a:extLst>
              </a:rPr>
              <a:t>E</a:t>
            </a:r>
            <a:r>
              <a:rPr b="1" i="0" lang="en-US" sz="2200" u="none" cap="none" strike="noStrike">
                <a:solidFill>
                  <a:schemeClr val="accent6"/>
                </a:solidFill>
                <a:latin typeface="DM Sans"/>
                <a:ea typeface="DM Sans"/>
                <a:cs typeface="DM Sans"/>
                <a:sym typeface="DM Sans"/>
                <a:extLst>
                  <a:ext uri="http://customooxmlschemas.google.com/">
                    <go:slidesCustomData xmlns:go="http://customooxmlschemas.google.com/" textRoundtripDataId="4"/>
                  </a:ext>
                </a:extLst>
              </a:rPr>
              <a:t>NN</a:t>
            </a:r>
            <a:r>
              <a:rPr b="1" lang="en-US" sz="2200">
                <a:solidFill>
                  <a:schemeClr val="accent6"/>
                </a:solidFill>
                <a:latin typeface="DM Sans"/>
                <a:ea typeface="DM Sans"/>
                <a:cs typeface="DM Sans"/>
                <a:sym typeface="DM Sans"/>
                <a:extLst>
                  <a:ext uri="http://customooxmlschemas.google.com/">
                    <go:slidesCustomData xmlns:go="http://customooxmlschemas.google.com/" textRoundtripDataId="5"/>
                  </a:ext>
                </a:extLst>
              </a:rPr>
              <a:t>E</a:t>
            </a:r>
            <a:r>
              <a:rPr b="1" i="0" lang="en-US" sz="2200" u="none" cap="none" strike="noStrike">
                <a:solidFill>
                  <a:schemeClr val="accent6"/>
                </a:solidFill>
                <a:latin typeface="DM Sans"/>
                <a:ea typeface="DM Sans"/>
                <a:cs typeface="DM Sans"/>
                <a:sym typeface="DM Sans"/>
                <a:extLst>
                  <a:ext uri="http://customooxmlschemas.google.com/">
                    <go:slidesCustomData xmlns:go="http://customooxmlschemas.google.com/" textRoundtripDataId="6"/>
                  </a:ext>
                </a:extLst>
              </a:rPr>
              <a:t>N</a:t>
            </a:r>
            <a:endParaRPr b="1" sz="1200">
              <a:latin typeface="DM Sans"/>
              <a:ea typeface="DM Sans"/>
              <a:cs typeface="DM Sans"/>
              <a:sym typeface="DM Sans"/>
            </a:endParaRPr>
          </a:p>
        </p:txBody>
      </p:sp>
      <p:sp>
        <p:nvSpPr>
          <p:cNvPr id="237" name="Google Shape;237;p14"/>
          <p:cNvSpPr txBox="1"/>
          <p:nvPr/>
        </p:nvSpPr>
        <p:spPr>
          <a:xfrm>
            <a:off x="409052" y="1222775"/>
            <a:ext cx="113739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5400" u="none" cap="none" strike="noStrike">
                <a:solidFill>
                  <a:srgbClr val="2853A6"/>
                </a:solidFill>
                <a:latin typeface="Impact"/>
                <a:ea typeface="Impact"/>
                <a:cs typeface="Impact"/>
                <a:sym typeface="Impact"/>
              </a:rPr>
              <a:t>HIGHLIGHTS OF STAFF CONTRIBUTION</a:t>
            </a:r>
            <a:endParaRPr>
              <a:latin typeface="Impact"/>
              <a:ea typeface="Impact"/>
              <a:cs typeface="Impact"/>
              <a:sym typeface="Impact"/>
            </a:endParaRPr>
          </a:p>
        </p:txBody>
      </p:sp>
      <p:pic>
        <p:nvPicPr>
          <p:cNvPr descr="A person upside down in front of a projection screen&#10;&#10;AI-generated content may be incorrect." id="238" name="Google Shape;238;p14"/>
          <p:cNvPicPr preferRelativeResize="0"/>
          <p:nvPr/>
        </p:nvPicPr>
        <p:blipFill rotWithShape="1">
          <a:blip r:embed="rId4">
            <a:alphaModFix/>
          </a:blip>
          <a:srcRect b="0" l="0" r="0" t="0"/>
          <a:stretch/>
        </p:blipFill>
        <p:spPr>
          <a:xfrm rot="10800000">
            <a:off x="542336" y="2306193"/>
            <a:ext cx="3248284" cy="2436213"/>
          </a:xfrm>
          <a:prstGeom prst="roundRect">
            <a:avLst>
              <a:gd fmla="val 10233" name="adj"/>
            </a:avLst>
          </a:prstGeom>
          <a:noFill/>
          <a:ln>
            <a:noFill/>
          </a:ln>
        </p:spPr>
      </p:pic>
      <p:sp>
        <p:nvSpPr>
          <p:cNvPr id="239" name="Google Shape;239;p14"/>
          <p:cNvSpPr txBox="1"/>
          <p:nvPr/>
        </p:nvSpPr>
        <p:spPr>
          <a:xfrm>
            <a:off x="750314" y="5213565"/>
            <a:ext cx="2900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600" u="none" cap="none" strike="noStrike">
                <a:solidFill>
                  <a:schemeClr val="lt1"/>
                </a:solidFill>
                <a:latin typeface="DM Sans"/>
                <a:ea typeface="DM Sans"/>
                <a:cs typeface="DM Sans"/>
                <a:sym typeface="DM Sans"/>
              </a:rPr>
              <a:t>Restorative Justice Practices</a:t>
            </a:r>
            <a:endParaRPr sz="1200">
              <a:latin typeface="DM Sans"/>
              <a:ea typeface="DM Sans"/>
              <a:cs typeface="DM Sans"/>
              <a:sym typeface="DM Sans"/>
            </a:endParaRPr>
          </a:p>
        </p:txBody>
      </p:sp>
      <p:sp>
        <p:nvSpPr>
          <p:cNvPr id="240" name="Google Shape;240;p14"/>
          <p:cNvSpPr/>
          <p:nvPr/>
        </p:nvSpPr>
        <p:spPr>
          <a:xfrm>
            <a:off x="4182919" y="4246926"/>
            <a:ext cx="3248285" cy="1474606"/>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1" name="Google Shape;241;p14"/>
          <p:cNvSpPr txBox="1"/>
          <p:nvPr/>
        </p:nvSpPr>
        <p:spPr>
          <a:xfrm>
            <a:off x="4319852" y="4805480"/>
            <a:ext cx="29004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chemeClr val="accent6"/>
                </a:solidFill>
                <a:latin typeface="DM Sans"/>
                <a:ea typeface="DM Sans"/>
                <a:cs typeface="DM Sans"/>
                <a:sym typeface="DM Sans"/>
              </a:rPr>
              <a:t>JEROME PRICE</a:t>
            </a:r>
            <a:endParaRPr b="1" sz="1200">
              <a:latin typeface="DM Sans"/>
              <a:ea typeface="DM Sans"/>
              <a:cs typeface="DM Sans"/>
              <a:sym typeface="DM Sans"/>
            </a:endParaRPr>
          </a:p>
        </p:txBody>
      </p:sp>
      <p:pic>
        <p:nvPicPr>
          <p:cNvPr id="242" name="Google Shape;242;p14"/>
          <p:cNvPicPr preferRelativeResize="0"/>
          <p:nvPr/>
        </p:nvPicPr>
        <p:blipFill rotWithShape="1">
          <a:blip r:embed="rId5">
            <a:alphaModFix/>
          </a:blip>
          <a:srcRect b="33057" l="0" r="0" t="10692"/>
          <a:stretch/>
        </p:blipFill>
        <p:spPr>
          <a:xfrm>
            <a:off x="4183512" y="2306193"/>
            <a:ext cx="3248400" cy="2436300"/>
          </a:xfrm>
          <a:prstGeom prst="roundRect">
            <a:avLst>
              <a:gd fmla="val 10233" name="adj"/>
            </a:avLst>
          </a:prstGeom>
          <a:noFill/>
          <a:ln>
            <a:noFill/>
          </a:ln>
        </p:spPr>
      </p:pic>
      <p:sp>
        <p:nvSpPr>
          <p:cNvPr id="243" name="Google Shape;243;p14"/>
          <p:cNvSpPr txBox="1"/>
          <p:nvPr/>
        </p:nvSpPr>
        <p:spPr>
          <a:xfrm>
            <a:off x="4319852" y="5171240"/>
            <a:ext cx="2900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600" u="none" cap="none" strike="noStrike">
                <a:solidFill>
                  <a:schemeClr val="lt1"/>
                </a:solidFill>
                <a:latin typeface="DM Sans"/>
                <a:ea typeface="DM Sans"/>
                <a:cs typeface="DM Sans"/>
                <a:sym typeface="DM Sans"/>
              </a:rPr>
              <a:t>Energizing School Culture</a:t>
            </a:r>
            <a:endParaRPr sz="1200">
              <a:latin typeface="DM Sans"/>
              <a:ea typeface="DM Sans"/>
              <a:cs typeface="DM Sans"/>
              <a:sym typeface="DM Sans"/>
            </a:endParaRPr>
          </a:p>
        </p:txBody>
      </p:sp>
      <p:sp>
        <p:nvSpPr>
          <p:cNvPr id="244" name="Google Shape;244;p14"/>
          <p:cNvSpPr/>
          <p:nvPr/>
        </p:nvSpPr>
        <p:spPr>
          <a:xfrm>
            <a:off x="7826465" y="4246926"/>
            <a:ext cx="3248285" cy="1474606"/>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 name="Google Shape;245;p14"/>
          <p:cNvSpPr txBox="1"/>
          <p:nvPr/>
        </p:nvSpPr>
        <p:spPr>
          <a:xfrm>
            <a:off x="8000998" y="4805480"/>
            <a:ext cx="29004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200" u="none" cap="none" strike="noStrike">
                <a:solidFill>
                  <a:schemeClr val="accent6"/>
                </a:solidFill>
                <a:latin typeface="DM Sans"/>
                <a:ea typeface="DM Sans"/>
                <a:cs typeface="DM Sans"/>
                <a:sym typeface="DM Sans"/>
              </a:rPr>
              <a:t>BRAD PETTIT</a:t>
            </a:r>
            <a:endParaRPr b="1" sz="1200">
              <a:latin typeface="DM Sans"/>
              <a:ea typeface="DM Sans"/>
              <a:cs typeface="DM Sans"/>
              <a:sym typeface="DM Sans"/>
            </a:endParaRPr>
          </a:p>
        </p:txBody>
      </p:sp>
      <p:pic>
        <p:nvPicPr>
          <p:cNvPr id="246" name="Google Shape;246;p14"/>
          <p:cNvPicPr preferRelativeResize="0"/>
          <p:nvPr/>
        </p:nvPicPr>
        <p:blipFill rotWithShape="1">
          <a:blip r:embed="rId6">
            <a:alphaModFix/>
          </a:blip>
          <a:srcRect b="14167" l="11200" r="10838" t="7871"/>
          <a:stretch/>
        </p:blipFill>
        <p:spPr>
          <a:xfrm rot="10800000">
            <a:off x="7827058" y="2306193"/>
            <a:ext cx="3248284" cy="2436213"/>
          </a:xfrm>
          <a:prstGeom prst="roundRect">
            <a:avLst>
              <a:gd fmla="val 10233" name="adj"/>
            </a:avLst>
          </a:prstGeom>
          <a:noFill/>
          <a:ln>
            <a:noFill/>
          </a:ln>
        </p:spPr>
      </p:pic>
      <p:sp>
        <p:nvSpPr>
          <p:cNvPr id="247" name="Google Shape;247;p14"/>
          <p:cNvSpPr txBox="1"/>
          <p:nvPr/>
        </p:nvSpPr>
        <p:spPr>
          <a:xfrm>
            <a:off x="8000998" y="5171240"/>
            <a:ext cx="29004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1600" u="none" cap="none" strike="noStrike">
                <a:solidFill>
                  <a:schemeClr val="lt1"/>
                </a:solidFill>
                <a:latin typeface="DM Sans"/>
                <a:ea typeface="DM Sans"/>
                <a:cs typeface="DM Sans"/>
                <a:sym typeface="DM Sans"/>
              </a:rPr>
              <a:t>Technology Leadership</a:t>
            </a:r>
            <a:endParaRPr sz="1200">
              <a:latin typeface="DM Sans"/>
              <a:ea typeface="DM Sans"/>
              <a:cs typeface="DM Sans"/>
              <a:sym typeface="DM Sans"/>
            </a:endParaRPr>
          </a:p>
        </p:txBody>
      </p:sp>
      <p:sp>
        <p:nvSpPr>
          <p:cNvPr id="248" name="Google Shape;248;p14"/>
          <p:cNvSpPr txBox="1"/>
          <p:nvPr/>
        </p:nvSpPr>
        <p:spPr>
          <a:xfrm>
            <a:off x="374343" y="6023436"/>
            <a:ext cx="108666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sz="2200" u="none" cap="none" strike="noStrike">
                <a:solidFill>
                  <a:srgbClr val="0F183F"/>
                </a:solidFill>
                <a:latin typeface="DM Sans"/>
                <a:ea typeface="DM Sans"/>
                <a:cs typeface="DM Sans"/>
                <a:sym typeface="DM Sans"/>
              </a:rPr>
              <a:t>Empowering students through innovative and forward-thinking leadership.</a:t>
            </a:r>
            <a:endParaRPr i="0" sz="6400" u="none" cap="none" strike="noStrike">
              <a:solidFill>
                <a:srgbClr val="0F183F"/>
              </a:solidFill>
              <a:latin typeface="DM Sans"/>
              <a:ea typeface="DM Sans"/>
              <a:cs typeface="DM Sans"/>
              <a:sym typeface="DM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853A6"/>
        </a:solidFill>
      </p:bgPr>
    </p:bg>
    <p:spTree>
      <p:nvGrpSpPr>
        <p:cNvPr id="252" name="Shape 252"/>
        <p:cNvGrpSpPr/>
        <p:nvPr/>
      </p:nvGrpSpPr>
      <p:grpSpPr>
        <a:xfrm>
          <a:off x="0" y="0"/>
          <a:ext cx="0" cy="0"/>
          <a:chOff x="0" y="0"/>
          <a:chExt cx="0" cy="0"/>
        </a:xfrm>
      </p:grpSpPr>
      <p:sp>
        <p:nvSpPr>
          <p:cNvPr id="253" name="Google Shape;253;p15"/>
          <p:cNvSpPr/>
          <p:nvPr/>
        </p:nvSpPr>
        <p:spPr>
          <a:xfrm rot="-5400000">
            <a:off x="6049029" y="715027"/>
            <a:ext cx="5254879" cy="7031065"/>
          </a:xfrm>
          <a:prstGeom prst="round1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4" name="Google Shape;254;p15"/>
          <p:cNvSpPr/>
          <p:nvPr/>
        </p:nvSpPr>
        <p:spPr>
          <a:xfrm rot="5400000">
            <a:off x="2087470" y="124658"/>
            <a:ext cx="618087" cy="3754625"/>
          </a:xfrm>
          <a:custGeom>
            <a:rect b="b" l="l" r="r" t="t"/>
            <a:pathLst>
              <a:path extrusionOk="0" h="4147616" w="774502">
                <a:moveTo>
                  <a:pt x="375106" y="508003"/>
                </a:moveTo>
                <a:lnTo>
                  <a:pt x="774502" y="0"/>
                </a:lnTo>
                <a:lnTo>
                  <a:pt x="774502" y="508003"/>
                </a:lnTo>
                <a:close/>
                <a:moveTo>
                  <a:pt x="2" y="3639613"/>
                </a:moveTo>
                <a:lnTo>
                  <a:pt x="3" y="508005"/>
                </a:lnTo>
                <a:lnTo>
                  <a:pt x="774502" y="508005"/>
                </a:lnTo>
                <a:lnTo>
                  <a:pt x="774501" y="3639613"/>
                </a:lnTo>
                <a:lnTo>
                  <a:pt x="774501" y="3639613"/>
                </a:lnTo>
                <a:lnTo>
                  <a:pt x="774501" y="4147612"/>
                </a:lnTo>
                <a:lnTo>
                  <a:pt x="399398" y="3639613"/>
                </a:lnTo>
                <a:close/>
                <a:moveTo>
                  <a:pt x="1" y="508004"/>
                </a:moveTo>
                <a:lnTo>
                  <a:pt x="1" y="4"/>
                </a:lnTo>
                <a:lnTo>
                  <a:pt x="375104" y="508004"/>
                </a:lnTo>
                <a:close/>
                <a:moveTo>
                  <a:pt x="0" y="4147616"/>
                </a:moveTo>
                <a:lnTo>
                  <a:pt x="0" y="3639614"/>
                </a:lnTo>
                <a:lnTo>
                  <a:pt x="399396" y="3639614"/>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5" name="Google Shape;255;p15"/>
          <p:cNvSpPr txBox="1"/>
          <p:nvPr/>
        </p:nvSpPr>
        <p:spPr>
          <a:xfrm>
            <a:off x="360014" y="246380"/>
            <a:ext cx="115128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6400" u="none" cap="none" strike="noStrike">
                <a:solidFill>
                  <a:schemeClr val="lt1"/>
                </a:solidFill>
                <a:latin typeface="Impact"/>
                <a:ea typeface="Impact"/>
                <a:cs typeface="Impact"/>
                <a:sym typeface="Impact"/>
              </a:rPr>
              <a:t>FINANCIAL STEWARDSHIP IN ACTION</a:t>
            </a:r>
            <a:endParaRPr sz="6400">
              <a:latin typeface="Impact"/>
              <a:ea typeface="Impact"/>
              <a:cs typeface="Impact"/>
              <a:sym typeface="Impact"/>
            </a:endParaRPr>
          </a:p>
        </p:txBody>
      </p:sp>
      <p:sp>
        <p:nvSpPr>
          <p:cNvPr id="256" name="Google Shape;256;p15"/>
          <p:cNvSpPr txBox="1"/>
          <p:nvPr/>
        </p:nvSpPr>
        <p:spPr>
          <a:xfrm>
            <a:off x="1133140" y="1801887"/>
            <a:ext cx="25266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000" u="none" cap="none" strike="noStrike">
                <a:solidFill>
                  <a:schemeClr val="accent6"/>
                </a:solidFill>
                <a:latin typeface="DM Sans"/>
                <a:ea typeface="DM Sans"/>
                <a:cs typeface="DM Sans"/>
                <a:sym typeface="DM Sans"/>
              </a:rPr>
              <a:t>State Audit Award</a:t>
            </a:r>
            <a:endParaRPr b="1" i="0" sz="6200" u="none" cap="none" strike="noStrike">
              <a:solidFill>
                <a:schemeClr val="accent6"/>
              </a:solidFill>
              <a:latin typeface="DM Sans"/>
              <a:ea typeface="DM Sans"/>
              <a:cs typeface="DM Sans"/>
              <a:sym typeface="DM Sans"/>
            </a:endParaRPr>
          </a:p>
        </p:txBody>
      </p:sp>
      <p:sp>
        <p:nvSpPr>
          <p:cNvPr id="257" name="Google Shape;257;p15"/>
          <p:cNvSpPr txBox="1"/>
          <p:nvPr/>
        </p:nvSpPr>
        <p:spPr>
          <a:xfrm>
            <a:off x="830708" y="2387209"/>
            <a:ext cx="31317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en-US" u="none" cap="none" strike="noStrike">
                <a:solidFill>
                  <a:schemeClr val="accent6"/>
                </a:solidFill>
                <a:latin typeface="DM Sans"/>
                <a:ea typeface="DM Sans"/>
                <a:cs typeface="DM Sans"/>
                <a:sym typeface="DM Sans"/>
              </a:rPr>
              <a:t>(</a:t>
            </a:r>
            <a:r>
              <a:rPr lang="en-US">
                <a:solidFill>
                  <a:schemeClr val="accent6"/>
                </a:solidFill>
                <a:latin typeface="DM Sans"/>
                <a:ea typeface="DM Sans"/>
                <a:cs typeface="DM Sans"/>
                <a:sym typeface="DM Sans"/>
              </a:rPr>
              <a:t>4</a:t>
            </a:r>
            <a:r>
              <a:rPr i="0" lang="en-US" u="none" cap="none" strike="noStrike">
                <a:solidFill>
                  <a:schemeClr val="accent6"/>
                </a:solidFill>
                <a:latin typeface="DM Sans"/>
                <a:ea typeface="DM Sans"/>
                <a:cs typeface="DM Sans"/>
                <a:sym typeface="DM Sans"/>
              </a:rPr>
              <a:t> years consecutively)</a:t>
            </a:r>
            <a:endParaRPr i="0" sz="5000" u="none" cap="none" strike="noStrike">
              <a:solidFill>
                <a:schemeClr val="accent6"/>
              </a:solidFill>
              <a:latin typeface="DM Sans"/>
              <a:ea typeface="DM Sans"/>
              <a:cs typeface="DM Sans"/>
              <a:sym typeface="DM Sans"/>
            </a:endParaRPr>
          </a:p>
        </p:txBody>
      </p:sp>
      <p:sp>
        <p:nvSpPr>
          <p:cNvPr id="258" name="Google Shape;258;p15"/>
          <p:cNvSpPr txBox="1"/>
          <p:nvPr/>
        </p:nvSpPr>
        <p:spPr>
          <a:xfrm>
            <a:off x="519201" y="3865773"/>
            <a:ext cx="2929800" cy="143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accent6"/>
                </a:solidFill>
                <a:latin typeface="DM Sans"/>
                <a:ea typeface="DM Sans"/>
                <a:cs typeface="DM Sans"/>
                <a:sym typeface="DM Sans"/>
              </a:rPr>
              <a:t>of funds spent on classroom instruction</a:t>
            </a:r>
            <a:endParaRPr sz="1000">
              <a:latin typeface="DM Sans"/>
              <a:ea typeface="DM Sans"/>
              <a:cs typeface="DM Sans"/>
              <a:sym typeface="DM Sans"/>
            </a:endParaRPr>
          </a:p>
          <a:p>
            <a:pPr indent="0" lvl="0" marL="0" marR="0" rtl="0" algn="l">
              <a:lnSpc>
                <a:spcPct val="100000"/>
              </a:lnSpc>
              <a:spcBef>
                <a:spcPts val="0"/>
              </a:spcBef>
              <a:spcAft>
                <a:spcPts val="0"/>
              </a:spcAft>
              <a:buNone/>
            </a:pPr>
            <a:r>
              <a:t/>
            </a:r>
            <a:endParaRPr i="0" sz="4700" u="none" cap="none" strike="noStrike">
              <a:solidFill>
                <a:srgbClr val="0F183F"/>
              </a:solidFill>
              <a:latin typeface="DM Sans"/>
              <a:ea typeface="DM Sans"/>
              <a:cs typeface="DM Sans"/>
              <a:sym typeface="DM Sans"/>
            </a:endParaRPr>
          </a:p>
        </p:txBody>
      </p:sp>
      <p:sp>
        <p:nvSpPr>
          <p:cNvPr id="259" name="Google Shape;259;p15"/>
          <p:cNvSpPr txBox="1"/>
          <p:nvPr/>
        </p:nvSpPr>
        <p:spPr>
          <a:xfrm>
            <a:off x="519201" y="3338017"/>
            <a:ext cx="2460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3600" u="none" cap="none" strike="noStrike">
                <a:solidFill>
                  <a:schemeClr val="lt1"/>
                </a:solidFill>
                <a:latin typeface="DM Sans Black"/>
                <a:ea typeface="DM Sans Black"/>
                <a:cs typeface="DM Sans Black"/>
                <a:sym typeface="DM Sans Black"/>
              </a:rPr>
              <a:t>7</a:t>
            </a:r>
            <a:r>
              <a:rPr lang="en-US" sz="3600">
                <a:solidFill>
                  <a:schemeClr val="lt1"/>
                </a:solidFill>
                <a:latin typeface="DM Sans Black"/>
                <a:ea typeface="DM Sans Black"/>
                <a:cs typeface="DM Sans Black"/>
                <a:sym typeface="DM Sans Black"/>
              </a:rPr>
              <a:t>0</a:t>
            </a:r>
            <a:r>
              <a:rPr i="0" lang="en-US" sz="3600" u="none" cap="none" strike="noStrike">
                <a:solidFill>
                  <a:schemeClr val="lt1"/>
                </a:solidFill>
                <a:latin typeface="DM Sans Black"/>
                <a:ea typeface="DM Sans Black"/>
                <a:cs typeface="DM Sans Black"/>
                <a:sym typeface="DM Sans Black"/>
              </a:rPr>
              <a:t>.</a:t>
            </a:r>
            <a:r>
              <a:rPr lang="en-US" sz="3600">
                <a:solidFill>
                  <a:schemeClr val="lt1"/>
                </a:solidFill>
                <a:latin typeface="DM Sans Black"/>
                <a:ea typeface="DM Sans Black"/>
                <a:cs typeface="DM Sans Black"/>
                <a:sym typeface="DM Sans Black"/>
              </a:rPr>
              <a:t>8</a:t>
            </a:r>
            <a:r>
              <a:rPr i="0" lang="en-US" sz="3600" u="none" cap="none" strike="noStrike">
                <a:solidFill>
                  <a:schemeClr val="lt1"/>
                </a:solidFill>
                <a:latin typeface="DM Sans Black"/>
                <a:ea typeface="DM Sans Black"/>
                <a:cs typeface="DM Sans Black"/>
                <a:sym typeface="DM Sans Black"/>
              </a:rPr>
              <a:t>%</a:t>
            </a:r>
            <a:endParaRPr i="0" sz="3600" u="none" cap="none" strike="noStrike">
              <a:solidFill>
                <a:schemeClr val="lt1"/>
              </a:solidFill>
              <a:latin typeface="DM Sans Black"/>
              <a:ea typeface="DM Sans Black"/>
              <a:cs typeface="DM Sans Black"/>
              <a:sym typeface="DM Sans Black"/>
            </a:endParaRPr>
          </a:p>
        </p:txBody>
      </p:sp>
      <p:sp>
        <p:nvSpPr>
          <p:cNvPr id="260" name="Google Shape;260;p15"/>
          <p:cNvSpPr txBox="1"/>
          <p:nvPr/>
        </p:nvSpPr>
        <p:spPr>
          <a:xfrm>
            <a:off x="479101" y="5011518"/>
            <a:ext cx="43938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lt1"/>
                </a:solidFill>
                <a:latin typeface="DM Sans"/>
                <a:ea typeface="DM Sans"/>
                <a:cs typeface="DM Sans"/>
                <a:sym typeface="DM Sans"/>
              </a:rPr>
              <a:t>“</a:t>
            </a:r>
            <a:r>
              <a:rPr lang="en-US" sz="2000">
                <a:solidFill>
                  <a:schemeClr val="lt1"/>
                </a:solidFill>
                <a:latin typeface="DM Sans"/>
                <a:ea typeface="DM Sans"/>
                <a:cs typeface="DM Sans"/>
                <a:sym typeface="DM Sans"/>
              </a:rPr>
              <a:t>The financial stability of our school district is vital in providing all of the supports and opportunities to our most precious resource: our students</a:t>
            </a:r>
            <a:r>
              <a:rPr i="0" lang="en-US" sz="2000" u="none" cap="none" strike="noStrike">
                <a:solidFill>
                  <a:schemeClr val="lt1"/>
                </a:solidFill>
                <a:latin typeface="DM Sans"/>
                <a:ea typeface="DM Sans"/>
                <a:cs typeface="DM Sans"/>
                <a:sym typeface="DM Sans"/>
              </a:rPr>
              <a:t>”</a:t>
            </a:r>
            <a:endParaRPr i="0" sz="6200" u="none" cap="none" strike="noStrike">
              <a:solidFill>
                <a:schemeClr val="lt1"/>
              </a:solidFill>
              <a:latin typeface="DM Sans"/>
              <a:ea typeface="DM Sans"/>
              <a:cs typeface="DM Sans"/>
              <a:sym typeface="DM Sans"/>
            </a:endParaRPr>
          </a:p>
        </p:txBody>
      </p:sp>
      <p:sp>
        <p:nvSpPr>
          <p:cNvPr id="261" name="Google Shape;261;p15"/>
          <p:cNvSpPr txBox="1"/>
          <p:nvPr/>
        </p:nvSpPr>
        <p:spPr>
          <a:xfrm>
            <a:off x="5664638" y="1822976"/>
            <a:ext cx="56967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i="0" sz="4400" u="none" cap="none" strike="noStrike">
              <a:solidFill>
                <a:srgbClr val="2853A6"/>
              </a:solidFill>
              <a:latin typeface="DM Sans"/>
              <a:ea typeface="DM Sans"/>
              <a:cs typeface="DM Sans"/>
              <a:sym typeface="DM Sans"/>
            </a:endParaRPr>
          </a:p>
        </p:txBody>
      </p:sp>
      <p:pic>
        <p:nvPicPr>
          <p:cNvPr id="262" name="Google Shape;262;p15"/>
          <p:cNvPicPr preferRelativeResize="0"/>
          <p:nvPr/>
        </p:nvPicPr>
        <p:blipFill rotWithShape="1">
          <a:blip r:embed="rId3">
            <a:alphaModFix/>
          </a:blip>
          <a:srcRect b="0" l="0" r="0" t="0"/>
          <a:stretch/>
        </p:blipFill>
        <p:spPr>
          <a:xfrm>
            <a:off x="5193919" y="2295350"/>
            <a:ext cx="4316268" cy="4316268"/>
          </a:xfrm>
          <a:prstGeom prst="rect">
            <a:avLst/>
          </a:prstGeom>
          <a:noFill/>
          <a:ln>
            <a:noFill/>
          </a:ln>
        </p:spPr>
      </p:pic>
      <p:sp>
        <p:nvSpPr>
          <p:cNvPr id="263" name="Google Shape;263;p15"/>
          <p:cNvSpPr txBox="1"/>
          <p:nvPr/>
        </p:nvSpPr>
        <p:spPr>
          <a:xfrm>
            <a:off x="9345941" y="2680341"/>
            <a:ext cx="2526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400" u="none" cap="none" strike="noStrike">
                <a:solidFill>
                  <a:srgbClr val="2853A6"/>
                </a:solidFill>
                <a:latin typeface="DM Sans Black"/>
                <a:ea typeface="DM Sans Black"/>
                <a:cs typeface="DM Sans Black"/>
                <a:sym typeface="DM Sans Black"/>
              </a:rPr>
              <a:t>Our Revenue</a:t>
            </a:r>
            <a:endParaRPr i="0" sz="6800" u="none" cap="none" strike="noStrike">
              <a:solidFill>
                <a:srgbClr val="2853A6"/>
              </a:solidFill>
              <a:latin typeface="DM Sans Black"/>
              <a:ea typeface="DM Sans Black"/>
              <a:cs typeface="DM Sans Black"/>
              <a:sym typeface="DM Sans Black"/>
            </a:endParaRPr>
          </a:p>
        </p:txBody>
      </p:sp>
      <p:sp>
        <p:nvSpPr>
          <p:cNvPr id="264" name="Google Shape;264;p15"/>
          <p:cNvSpPr txBox="1"/>
          <p:nvPr/>
        </p:nvSpPr>
        <p:spPr>
          <a:xfrm>
            <a:off x="9345941" y="3126887"/>
            <a:ext cx="2345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u="none" cap="none" strike="noStrike">
                <a:solidFill>
                  <a:srgbClr val="0F183F"/>
                </a:solidFill>
                <a:latin typeface="DM Sans"/>
                <a:ea typeface="DM Sans"/>
                <a:cs typeface="DM Sans"/>
                <a:sym typeface="DM Sans"/>
              </a:rPr>
              <a:t>Source: Ohio Department of Education &amp; Workforce</a:t>
            </a:r>
            <a:endParaRPr i="0" sz="3600" u="none" cap="none" strike="noStrike">
              <a:solidFill>
                <a:srgbClr val="0F183F"/>
              </a:solidFill>
              <a:latin typeface="DM Sans"/>
              <a:ea typeface="DM Sans"/>
              <a:cs typeface="DM Sans"/>
              <a:sym typeface="DM Sans"/>
            </a:endParaRPr>
          </a:p>
        </p:txBody>
      </p:sp>
      <p:sp>
        <p:nvSpPr>
          <p:cNvPr id="265" name="Google Shape;265;p15"/>
          <p:cNvSpPr txBox="1"/>
          <p:nvPr/>
        </p:nvSpPr>
        <p:spPr>
          <a:xfrm>
            <a:off x="9345941" y="4529258"/>
            <a:ext cx="2345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600" u="none" cap="none" strike="noStrike">
                <a:solidFill>
                  <a:srgbClr val="0F183F"/>
                </a:solidFill>
                <a:latin typeface="DM Sans"/>
                <a:ea typeface="DM Sans"/>
                <a:cs typeface="DM Sans"/>
                <a:sym typeface="DM Sans"/>
              </a:rPr>
              <a:t>We qualify for </a:t>
            </a:r>
            <a:r>
              <a:rPr b="1" i="0" lang="en-US" sz="1600" u="none" cap="none" strike="noStrike">
                <a:solidFill>
                  <a:srgbClr val="0F183F"/>
                </a:solidFill>
                <a:latin typeface="DM Sans"/>
                <a:ea typeface="DM Sans"/>
                <a:cs typeface="DM Sans"/>
                <a:sym typeface="DM Sans"/>
              </a:rPr>
              <a:t>$1,658/student </a:t>
            </a:r>
            <a:r>
              <a:rPr i="0" lang="en-US" sz="1600" u="none" cap="none" strike="noStrike">
                <a:solidFill>
                  <a:srgbClr val="0F183F"/>
                </a:solidFill>
                <a:latin typeface="DM Sans"/>
                <a:ea typeface="DM Sans"/>
                <a:cs typeface="DM Sans"/>
                <a:sym typeface="DM Sans"/>
              </a:rPr>
              <a:t>in state formula funding.</a:t>
            </a:r>
            <a:endParaRPr i="0" sz="1600" u="none" cap="none" strike="noStrike">
              <a:solidFill>
                <a:srgbClr val="0F183F"/>
              </a:solidFill>
              <a:latin typeface="DM Sans"/>
              <a:ea typeface="DM Sans"/>
              <a:cs typeface="DM Sans"/>
              <a:sym typeface="DM Sans"/>
            </a:endParaRPr>
          </a:p>
          <a:p>
            <a:pPr indent="0" lvl="0" marL="0" marR="0" rtl="0" algn="l">
              <a:lnSpc>
                <a:spcPct val="100000"/>
              </a:lnSpc>
              <a:spcBef>
                <a:spcPts val="0"/>
              </a:spcBef>
              <a:spcAft>
                <a:spcPts val="0"/>
              </a:spcAft>
              <a:buNone/>
            </a:pPr>
            <a:r>
              <a:rPr lang="en-US" sz="1600">
                <a:solidFill>
                  <a:srgbClr val="0F183F"/>
                </a:solidFill>
                <a:latin typeface="DM Sans"/>
                <a:ea typeface="DM Sans"/>
                <a:cs typeface="DM Sans"/>
                <a:sym typeface="DM Sans"/>
              </a:rPr>
              <a:t>Our community contributes </a:t>
            </a:r>
            <a:r>
              <a:rPr b="1" lang="en-US" sz="1600">
                <a:solidFill>
                  <a:srgbClr val="0F183F"/>
                </a:solidFill>
                <a:latin typeface="DM Sans"/>
                <a:ea typeface="DM Sans"/>
                <a:cs typeface="DM Sans"/>
                <a:sym typeface="DM Sans"/>
              </a:rPr>
              <a:t>$14,728/student</a:t>
            </a:r>
            <a:r>
              <a:rPr lang="en-US" sz="1600">
                <a:solidFill>
                  <a:srgbClr val="0F183F"/>
                </a:solidFill>
                <a:latin typeface="DM Sans"/>
                <a:ea typeface="DM Sans"/>
                <a:cs typeface="DM Sans"/>
                <a:sym typeface="DM Sans"/>
              </a:rPr>
              <a:t>.</a:t>
            </a:r>
            <a:endParaRPr sz="1600">
              <a:solidFill>
                <a:srgbClr val="0F183F"/>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icture containing dune&#10;&#10;Description automatically generated" id="270" name="Google Shape;270;p16"/>
          <p:cNvPicPr preferRelativeResize="0"/>
          <p:nvPr/>
        </p:nvPicPr>
        <p:blipFill rotWithShape="1">
          <a:blip r:embed="rId3">
            <a:alphaModFix/>
          </a:blip>
          <a:srcRect b="0" l="0" r="0" t="0"/>
          <a:stretch/>
        </p:blipFill>
        <p:spPr>
          <a:xfrm>
            <a:off x="-2" y="1"/>
            <a:ext cx="12192004" cy="6857999"/>
          </a:xfrm>
          <a:prstGeom prst="rect">
            <a:avLst/>
          </a:prstGeom>
          <a:noFill/>
          <a:ln>
            <a:noFill/>
          </a:ln>
        </p:spPr>
      </p:pic>
      <p:sp>
        <p:nvSpPr>
          <p:cNvPr id="271" name="Google Shape;271;p16"/>
          <p:cNvSpPr/>
          <p:nvPr/>
        </p:nvSpPr>
        <p:spPr>
          <a:xfrm>
            <a:off x="-404725" y="4823276"/>
            <a:ext cx="6086100" cy="1430400"/>
          </a:xfrm>
          <a:prstGeom prst="roundRect">
            <a:avLst>
              <a:gd fmla="val 16667" name="adj"/>
            </a:avLst>
          </a:prstGeom>
          <a:solidFill>
            <a:srgbClr val="285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
        <p:nvSpPr>
          <p:cNvPr id="272" name="Google Shape;272;p16"/>
          <p:cNvSpPr txBox="1"/>
          <p:nvPr/>
        </p:nvSpPr>
        <p:spPr>
          <a:xfrm>
            <a:off x="339589" y="459205"/>
            <a:ext cx="11512800" cy="1123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US" sz="6700">
                <a:solidFill>
                  <a:srgbClr val="0F183F"/>
                </a:solidFill>
                <a:latin typeface="Impact"/>
                <a:ea typeface="Impact"/>
                <a:cs typeface="Impact"/>
                <a:sym typeface="Impact"/>
              </a:rPr>
              <a:t>FACILITIES: A STRATEGIC PRIORITY</a:t>
            </a:r>
            <a:endParaRPr sz="6700">
              <a:latin typeface="Impact"/>
              <a:ea typeface="Impact"/>
              <a:cs typeface="Impact"/>
              <a:sym typeface="Impact"/>
            </a:endParaRPr>
          </a:p>
        </p:txBody>
      </p:sp>
      <p:sp>
        <p:nvSpPr>
          <p:cNvPr id="273" name="Google Shape;273;p16"/>
          <p:cNvSpPr txBox="1"/>
          <p:nvPr/>
        </p:nvSpPr>
        <p:spPr>
          <a:xfrm>
            <a:off x="541743" y="5003871"/>
            <a:ext cx="49596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100">
                <a:solidFill>
                  <a:schemeClr val="lt1"/>
                </a:solidFill>
                <a:latin typeface="DM Sans"/>
                <a:ea typeface="DM Sans"/>
                <a:cs typeface="DM Sans"/>
                <a:sym typeface="DM Sans"/>
              </a:rPr>
              <a:t>Next step:</a:t>
            </a:r>
            <a:r>
              <a:rPr lang="en-US" sz="2100">
                <a:solidFill>
                  <a:schemeClr val="lt1"/>
                </a:solidFill>
                <a:latin typeface="DM Sans"/>
                <a:ea typeface="DM Sans"/>
                <a:cs typeface="DM Sans"/>
                <a:sym typeface="DM Sans"/>
              </a:rPr>
              <a:t> Decisions Phase</a:t>
            </a:r>
            <a:r>
              <a:rPr lang="en-US" sz="2100">
                <a:solidFill>
                  <a:schemeClr val="lt1"/>
                </a:solidFill>
                <a:latin typeface="DM Sans"/>
                <a:ea typeface="DM Sans"/>
                <a:cs typeface="DM Sans"/>
                <a:sym typeface="DM Sans"/>
              </a:rPr>
              <a:t> - Board members will consider the proposed plan. </a:t>
            </a:r>
            <a:endParaRPr sz="2100">
              <a:solidFill>
                <a:schemeClr val="lt1"/>
              </a:solidFill>
              <a:latin typeface="DM Sans"/>
              <a:ea typeface="DM Sans"/>
              <a:cs typeface="DM Sans"/>
              <a:sym typeface="DM Sans"/>
            </a:endParaRPr>
          </a:p>
          <a:p>
            <a:pPr indent="0" lvl="0" marL="0" marR="0" rtl="0" algn="l">
              <a:lnSpc>
                <a:spcPct val="100000"/>
              </a:lnSpc>
              <a:spcBef>
                <a:spcPts val="0"/>
              </a:spcBef>
              <a:spcAft>
                <a:spcPts val="0"/>
              </a:spcAft>
              <a:buNone/>
            </a:pPr>
            <a:r>
              <a:t/>
            </a:r>
            <a:endParaRPr sz="2100">
              <a:solidFill>
                <a:srgbClr val="222222"/>
              </a:solidFill>
              <a:highlight>
                <a:srgbClr val="FFFFFF"/>
              </a:highlight>
              <a:latin typeface="DM Sans"/>
              <a:ea typeface="DM Sans"/>
              <a:cs typeface="DM Sans"/>
              <a:sym typeface="DM Sans"/>
            </a:endParaRPr>
          </a:p>
        </p:txBody>
      </p:sp>
      <p:sp>
        <p:nvSpPr>
          <p:cNvPr id="274" name="Google Shape;274;p16"/>
          <p:cNvSpPr txBox="1"/>
          <p:nvPr/>
        </p:nvSpPr>
        <p:spPr>
          <a:xfrm>
            <a:off x="541750" y="1695300"/>
            <a:ext cx="5139600" cy="29244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100000"/>
              </a:lnSpc>
              <a:spcBef>
                <a:spcPts val="0"/>
              </a:spcBef>
              <a:spcAft>
                <a:spcPts val="0"/>
              </a:spcAft>
              <a:buClr>
                <a:srgbClr val="0F183F"/>
              </a:buClr>
              <a:buSzPts val="2300"/>
              <a:buFont typeface="DM Sans"/>
              <a:buChar char="●"/>
            </a:pPr>
            <a:r>
              <a:rPr b="1" lang="en-US" sz="2300">
                <a:solidFill>
                  <a:srgbClr val="0F183F"/>
                </a:solidFill>
                <a:latin typeface="DM Sans"/>
                <a:ea typeface="DM Sans"/>
                <a:cs typeface="DM Sans"/>
                <a:sym typeface="DM Sans"/>
              </a:rPr>
              <a:t>Focused on maintaining aging facilities and meeting students' current needs.</a:t>
            </a:r>
            <a:endParaRPr b="1" sz="2300">
              <a:solidFill>
                <a:srgbClr val="0F183F"/>
              </a:solidFill>
              <a:latin typeface="DM Sans"/>
              <a:ea typeface="DM Sans"/>
              <a:cs typeface="DM Sans"/>
              <a:sym typeface="DM Sans"/>
            </a:endParaRPr>
          </a:p>
          <a:p>
            <a:pPr indent="-374650" lvl="0" marL="457200" marR="0" rtl="0" algn="l">
              <a:lnSpc>
                <a:spcPct val="100000"/>
              </a:lnSpc>
              <a:spcBef>
                <a:spcPts val="0"/>
              </a:spcBef>
              <a:spcAft>
                <a:spcPts val="0"/>
              </a:spcAft>
              <a:buClr>
                <a:srgbClr val="0F183F"/>
              </a:buClr>
              <a:buSzPts val="2300"/>
              <a:buFont typeface="DM Sans"/>
              <a:buChar char="●"/>
            </a:pPr>
            <a:r>
              <a:rPr b="1" lang="en-US" sz="2300">
                <a:solidFill>
                  <a:srgbClr val="0F183F"/>
                </a:solidFill>
                <a:latin typeface="DM Sans"/>
                <a:ea typeface="DM Sans"/>
                <a:cs typeface="DM Sans"/>
                <a:sym typeface="DM Sans"/>
              </a:rPr>
              <a:t>Input gathered from community, staff, students, and families.</a:t>
            </a:r>
            <a:endParaRPr b="1" sz="2300">
              <a:solidFill>
                <a:srgbClr val="0F183F"/>
              </a:solidFill>
              <a:latin typeface="DM Sans"/>
              <a:ea typeface="DM Sans"/>
              <a:cs typeface="DM Sans"/>
              <a:sym typeface="DM Sans"/>
            </a:endParaRPr>
          </a:p>
          <a:p>
            <a:pPr indent="-374650" lvl="0" marL="457200" marR="0" rtl="0" algn="l">
              <a:lnSpc>
                <a:spcPct val="100000"/>
              </a:lnSpc>
              <a:spcBef>
                <a:spcPts val="0"/>
              </a:spcBef>
              <a:spcAft>
                <a:spcPts val="0"/>
              </a:spcAft>
              <a:buClr>
                <a:srgbClr val="0F183F"/>
              </a:buClr>
              <a:buSzPts val="2300"/>
              <a:buFont typeface="DM Sans"/>
              <a:buChar char="●"/>
            </a:pPr>
            <a:r>
              <a:rPr b="1" lang="en-US" sz="2300">
                <a:solidFill>
                  <a:srgbClr val="0F183F"/>
                </a:solidFill>
                <a:latin typeface="DM Sans"/>
                <a:ea typeface="DM Sans"/>
                <a:cs typeface="DM Sans"/>
                <a:sym typeface="DM Sans"/>
              </a:rPr>
              <a:t>Guided by architects and a facilities committee. </a:t>
            </a:r>
            <a:endParaRPr b="1" sz="2300">
              <a:solidFill>
                <a:srgbClr val="0F183F"/>
              </a:solidFill>
              <a:latin typeface="DM Sans"/>
              <a:ea typeface="DM Sans"/>
              <a:cs typeface="DM Sans"/>
              <a:sym typeface="DM Sans"/>
            </a:endParaRPr>
          </a:p>
        </p:txBody>
      </p:sp>
      <p:pic>
        <p:nvPicPr>
          <p:cNvPr id="275" name="Google Shape;275;p16"/>
          <p:cNvPicPr preferRelativeResize="0"/>
          <p:nvPr/>
        </p:nvPicPr>
        <p:blipFill rotWithShape="1">
          <a:blip r:embed="rId4">
            <a:alphaModFix/>
          </a:blip>
          <a:srcRect b="-46274" l="2327" r="14539" t="1891"/>
          <a:stretch/>
        </p:blipFill>
        <p:spPr>
          <a:xfrm>
            <a:off x="6223017" y="1582695"/>
            <a:ext cx="7853100" cy="7672200"/>
          </a:xfrm>
          <a:prstGeom prst="roundRect">
            <a:avLst>
              <a:gd fmla="val 21309"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2d3b67a4c0_0_134"/>
          <p:cNvSpPr txBox="1"/>
          <p:nvPr>
            <p:ph type="ctrTitle"/>
          </p:nvPr>
        </p:nvSpPr>
        <p:spPr>
          <a:xfrm>
            <a:off x="0" y="433100"/>
            <a:ext cx="12192000" cy="8877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None/>
            </a:pPr>
            <a:r>
              <a:rPr lang="en-US" sz="4000"/>
              <a:t>Cassady Avenue Purchase</a:t>
            </a:r>
            <a:endParaRPr sz="4000"/>
          </a:p>
        </p:txBody>
      </p:sp>
      <p:pic>
        <p:nvPicPr>
          <p:cNvPr id="281" name="Google Shape;281;g32d3b67a4c0_0_134"/>
          <p:cNvPicPr preferRelativeResize="0"/>
          <p:nvPr/>
        </p:nvPicPr>
        <p:blipFill>
          <a:blip r:embed="rId3">
            <a:alphaModFix/>
          </a:blip>
          <a:stretch>
            <a:fillRect/>
          </a:stretch>
        </p:blipFill>
        <p:spPr>
          <a:xfrm>
            <a:off x="1467267" y="1538433"/>
            <a:ext cx="10725532" cy="5319567"/>
          </a:xfrm>
          <a:prstGeom prst="rect">
            <a:avLst/>
          </a:prstGeom>
          <a:noFill/>
          <a:ln>
            <a:noFill/>
          </a:ln>
        </p:spPr>
      </p:pic>
      <p:sp>
        <p:nvSpPr>
          <p:cNvPr id="282" name="Google Shape;282;g32d3b67a4c0_0_134"/>
          <p:cNvSpPr txBox="1"/>
          <p:nvPr/>
        </p:nvSpPr>
        <p:spPr>
          <a:xfrm>
            <a:off x="6096000" y="5191733"/>
            <a:ext cx="6096000" cy="1215900"/>
          </a:xfrm>
          <a:prstGeom prst="rect">
            <a:avLst/>
          </a:prstGeom>
          <a:solidFill>
            <a:schemeClr val="lt1"/>
          </a:solid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b="1" lang="en-US" sz="2000">
                <a:solidFill>
                  <a:srgbClr val="0B5394"/>
                </a:solidFill>
                <a:latin typeface="Arial Black"/>
                <a:ea typeface="Arial Black"/>
                <a:cs typeface="Arial Black"/>
                <a:sym typeface="Arial Black"/>
                <a:extLst>
                  <a:ext uri="http://customooxmlschemas.google.com/">
                    <go:slidesCustomData xmlns:go="http://customooxmlschemas.google.com/" textRoundtripDataId="7"/>
                  </a:ext>
                </a:extLst>
              </a:rPr>
              <a:t>Strategic Plan Goal 2.2:</a:t>
            </a:r>
            <a:r>
              <a:rPr b="1" lang="en-US" sz="2000">
                <a:solidFill>
                  <a:srgbClr val="1C1F44"/>
                </a:solidFill>
                <a:latin typeface="Arial Black"/>
                <a:ea typeface="Arial Black"/>
                <a:cs typeface="Arial Black"/>
                <a:sym typeface="Arial Black"/>
                <a:extLst>
                  <a:ext uri="http://customooxmlschemas.google.com/">
                    <go:slidesCustomData xmlns:go="http://customooxmlschemas.google.com/" textRoundtripDataId="8"/>
                  </a:ext>
                </a:extLst>
              </a:rPr>
              <a:t> </a:t>
            </a:r>
            <a:r>
              <a:rPr lang="en-US" sz="2000">
                <a:solidFill>
                  <a:schemeClr val="dk2"/>
                </a:solidFill>
                <a:extLst>
                  <a:ext uri="http://customooxmlschemas.google.com/">
                    <go:slidesCustomData xmlns:go="http://customooxmlschemas.google.com/" textRoundtripDataId="9"/>
                  </a:ext>
                </a:extLst>
              </a:rPr>
              <a:t>Explore alternative facilities and buildings through partnerships, grants, leases, and purchasing opportunities.</a:t>
            </a:r>
            <a:r>
              <a:rPr lang="en-US" sz="2300">
                <a:solidFill>
                  <a:schemeClr val="dk2"/>
                </a:solidFill>
                <a:latin typeface="Arial Black"/>
                <a:ea typeface="Arial Black"/>
                <a:cs typeface="Arial Black"/>
                <a:sym typeface="Arial Black"/>
                <a:extLst>
                  <a:ext uri="http://customooxmlschemas.google.com/">
                    <go:slidesCustomData xmlns:go="http://customooxmlschemas.google.com/" textRoundtripDataId="10"/>
                  </a:ext>
                </a:extLst>
              </a:rPr>
              <a:t> </a:t>
            </a:r>
            <a:endParaRPr sz="2300">
              <a:solidFill>
                <a:schemeClr val="dk2"/>
              </a:solidFill>
              <a:latin typeface="Arial Black"/>
              <a:ea typeface="Arial Black"/>
              <a:cs typeface="Arial Black"/>
              <a:sym typeface="Arial Black"/>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27">
      <a:dk1>
        <a:srgbClr val="000000"/>
      </a:dk1>
      <a:lt1>
        <a:srgbClr val="FFFFFF"/>
      </a:lt1>
      <a:dk2>
        <a:srgbClr val="44546A"/>
      </a:dk2>
      <a:lt2>
        <a:srgbClr val="E7E6E6"/>
      </a:lt2>
      <a:accent1>
        <a:srgbClr val="2F6DAC"/>
      </a:accent1>
      <a:accent2>
        <a:srgbClr val="00BFF3"/>
      </a:accent2>
      <a:accent3>
        <a:srgbClr val="A5A5A5"/>
      </a:accent3>
      <a:accent4>
        <a:srgbClr val="1C1F44"/>
      </a:accent4>
      <a:accent5>
        <a:srgbClr val="2F6DAC"/>
      </a:accent5>
      <a:accent6>
        <a:srgbClr val="00BFF3"/>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2021-05-20T04:55:12Z</dcterms:created>
  <dc:creator>Permana Maliq</dc:creator>
</cp:coreProperties>
</file>